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8" r:id="rId2"/>
  </p:sldIdLst>
  <p:sldSz cx="21383625" cy="30545088"/>
  <p:notesSz cx="6858000" cy="9144000"/>
  <p:defaultTextStyle>
    <a:defPPr>
      <a:defRPr lang="en-US"/>
    </a:defPPr>
    <a:lvl1pPr marL="0" algn="l" defTabSz="2119488" rtl="0" eaLnBrk="1" latinLnBrk="0" hangingPunct="1">
      <a:defRPr sz="4172" kern="1200">
        <a:solidFill>
          <a:schemeClr val="tx1"/>
        </a:solidFill>
        <a:latin typeface="+mn-lt"/>
        <a:ea typeface="+mn-ea"/>
        <a:cs typeface="+mn-cs"/>
      </a:defRPr>
    </a:lvl1pPr>
    <a:lvl2pPr marL="1059744" algn="l" defTabSz="2119488" rtl="0" eaLnBrk="1" latinLnBrk="0" hangingPunct="1">
      <a:defRPr sz="4172" kern="1200">
        <a:solidFill>
          <a:schemeClr val="tx1"/>
        </a:solidFill>
        <a:latin typeface="+mn-lt"/>
        <a:ea typeface="+mn-ea"/>
        <a:cs typeface="+mn-cs"/>
      </a:defRPr>
    </a:lvl2pPr>
    <a:lvl3pPr marL="2119488" algn="l" defTabSz="2119488" rtl="0" eaLnBrk="1" latinLnBrk="0" hangingPunct="1">
      <a:defRPr sz="4172" kern="1200">
        <a:solidFill>
          <a:schemeClr val="tx1"/>
        </a:solidFill>
        <a:latin typeface="+mn-lt"/>
        <a:ea typeface="+mn-ea"/>
        <a:cs typeface="+mn-cs"/>
      </a:defRPr>
    </a:lvl3pPr>
    <a:lvl4pPr marL="3179232" algn="l" defTabSz="2119488" rtl="0" eaLnBrk="1" latinLnBrk="0" hangingPunct="1">
      <a:defRPr sz="4172" kern="1200">
        <a:solidFill>
          <a:schemeClr val="tx1"/>
        </a:solidFill>
        <a:latin typeface="+mn-lt"/>
        <a:ea typeface="+mn-ea"/>
        <a:cs typeface="+mn-cs"/>
      </a:defRPr>
    </a:lvl4pPr>
    <a:lvl5pPr marL="4238976" algn="l" defTabSz="2119488" rtl="0" eaLnBrk="1" latinLnBrk="0" hangingPunct="1">
      <a:defRPr sz="4172" kern="1200">
        <a:solidFill>
          <a:schemeClr val="tx1"/>
        </a:solidFill>
        <a:latin typeface="+mn-lt"/>
        <a:ea typeface="+mn-ea"/>
        <a:cs typeface="+mn-cs"/>
      </a:defRPr>
    </a:lvl5pPr>
    <a:lvl6pPr marL="5298719" algn="l" defTabSz="2119488" rtl="0" eaLnBrk="1" latinLnBrk="0" hangingPunct="1">
      <a:defRPr sz="4172" kern="1200">
        <a:solidFill>
          <a:schemeClr val="tx1"/>
        </a:solidFill>
        <a:latin typeface="+mn-lt"/>
        <a:ea typeface="+mn-ea"/>
        <a:cs typeface="+mn-cs"/>
      </a:defRPr>
    </a:lvl6pPr>
    <a:lvl7pPr marL="6358463" algn="l" defTabSz="2119488" rtl="0" eaLnBrk="1" latinLnBrk="0" hangingPunct="1">
      <a:defRPr sz="4172" kern="1200">
        <a:solidFill>
          <a:schemeClr val="tx1"/>
        </a:solidFill>
        <a:latin typeface="+mn-lt"/>
        <a:ea typeface="+mn-ea"/>
        <a:cs typeface="+mn-cs"/>
      </a:defRPr>
    </a:lvl7pPr>
    <a:lvl8pPr marL="7418207" algn="l" defTabSz="2119488" rtl="0" eaLnBrk="1" latinLnBrk="0" hangingPunct="1">
      <a:defRPr sz="4172" kern="1200">
        <a:solidFill>
          <a:schemeClr val="tx1"/>
        </a:solidFill>
        <a:latin typeface="+mn-lt"/>
        <a:ea typeface="+mn-ea"/>
        <a:cs typeface="+mn-cs"/>
      </a:defRPr>
    </a:lvl8pPr>
    <a:lvl9pPr marL="8477951" algn="l" defTabSz="2119488" rtl="0" eaLnBrk="1" latinLnBrk="0" hangingPunct="1">
      <a:defRPr sz="417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620">
          <p15:clr>
            <a:srgbClr val="A4A3A4"/>
          </p15:clr>
        </p15:guide>
        <p15:guide id="2" pos="67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75" d="100"/>
          <a:sy n="75" d="100"/>
        </p:scale>
        <p:origin x="-2530" y="43"/>
      </p:cViewPr>
      <p:guideLst>
        <p:guide orient="horz" pos="9620"/>
        <p:guide pos="67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55"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656"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657"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658"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9"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660"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t>‹#›</a:t>
            </a:fld>
            <a:endParaRPr lang="en-US"/>
          </a:p>
        </p:txBody>
      </p:sp>
    </p:spTree>
    <p:extLst>
      <p:ext uri="{BB962C8B-B14F-4D97-AF65-F5344CB8AC3E}">
        <p14:creationId xmlns:p14="http://schemas.microsoft.com/office/powerpoint/2010/main" val="1242937024"/>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601" name="Title 1"/>
          <p:cNvSpPr>
            <a:spLocks noGrp="1"/>
          </p:cNvSpPr>
          <p:nvPr>
            <p:ph type="ctrTitle"/>
          </p:nvPr>
        </p:nvSpPr>
        <p:spPr>
          <a:xfrm>
            <a:off x="1603772" y="4998932"/>
            <a:ext cx="18176081" cy="10634216"/>
          </a:xfrm>
        </p:spPr>
        <p:txBody>
          <a:bodyPr anchor="b"/>
          <a:lstStyle>
            <a:lvl1pPr algn="ctr">
              <a:defRPr sz="14031"/>
            </a:lvl1pPr>
          </a:lstStyle>
          <a:p>
            <a:r>
              <a:rPr lang="en-US"/>
              <a:t>Click to edit Master title style</a:t>
            </a:r>
            <a:endParaRPr lang="en-US" dirty="0"/>
          </a:p>
        </p:txBody>
      </p:sp>
      <p:sp>
        <p:nvSpPr>
          <p:cNvPr id="1048602" name="Subtitle 2"/>
          <p:cNvSpPr>
            <a:spLocks noGrp="1"/>
          </p:cNvSpPr>
          <p:nvPr>
            <p:ph type="subTitle" idx="1"/>
          </p:nvPr>
        </p:nvSpPr>
        <p:spPr>
          <a:xfrm>
            <a:off x="2672953" y="16043244"/>
            <a:ext cx="16037719" cy="7374657"/>
          </a:xfrm>
        </p:spPr>
        <p:txBody>
          <a:bodyPr/>
          <a:lstStyle>
            <a:lvl1pPr marL="0" indent="0" algn="ctr">
              <a:buNone/>
              <a:defRPr sz="5612"/>
            </a:lvl1pPr>
            <a:lvl2pPr marL="1069162" indent="0" algn="ctr">
              <a:buNone/>
              <a:defRPr sz="4677"/>
            </a:lvl2pPr>
            <a:lvl3pPr marL="2138324" indent="0" algn="ctr">
              <a:buNone/>
              <a:defRPr sz="4209"/>
            </a:lvl3pPr>
            <a:lvl4pPr marL="3207487" indent="0" algn="ctr">
              <a:buNone/>
              <a:defRPr sz="3742"/>
            </a:lvl4pPr>
            <a:lvl5pPr marL="4276649" indent="0" algn="ctr">
              <a:buNone/>
              <a:defRPr sz="3742"/>
            </a:lvl5pPr>
            <a:lvl6pPr marL="5345811" indent="0" algn="ctr">
              <a:buNone/>
              <a:defRPr sz="3742"/>
            </a:lvl6pPr>
            <a:lvl7pPr marL="6414973" indent="0" algn="ctr">
              <a:buNone/>
              <a:defRPr sz="3742"/>
            </a:lvl7pPr>
            <a:lvl8pPr marL="7484135" indent="0" algn="ctr">
              <a:buNone/>
              <a:defRPr sz="3742"/>
            </a:lvl8pPr>
            <a:lvl9pPr marL="8553298" indent="0" algn="ctr">
              <a:buNone/>
              <a:defRPr sz="3742"/>
            </a:lvl9pPr>
          </a:lstStyle>
          <a:p>
            <a:r>
              <a:rPr lang="en-US"/>
              <a:t>Click to edit Master subtitle style</a:t>
            </a:r>
            <a:endParaRPr lang="en-US" dirty="0"/>
          </a:p>
        </p:txBody>
      </p:sp>
      <p:sp>
        <p:nvSpPr>
          <p:cNvPr id="1048603" name="Date Placeholder 3"/>
          <p:cNvSpPr>
            <a:spLocks noGrp="1"/>
          </p:cNvSpPr>
          <p:nvPr>
            <p:ph type="dt" sz="half" idx="10"/>
          </p:nvPr>
        </p:nvSpPr>
        <p:spPr/>
        <p:txBody>
          <a:bodyPr/>
          <a:lstStyle/>
          <a:p>
            <a:fld id="{8453E2C6-8CDE-4FA4-9434-0173729C9153}" type="datetimeFigureOut">
              <a:rPr lang="en-IN" smtClean="0"/>
              <a:t>16-05-2023</a:t>
            </a:fld>
            <a:endParaRPr lang="en-IN" dirty="0"/>
          </a:p>
        </p:txBody>
      </p:sp>
      <p:sp>
        <p:nvSpPr>
          <p:cNvPr id="1048604" name="Footer Placeholder 4"/>
          <p:cNvSpPr>
            <a:spLocks noGrp="1"/>
          </p:cNvSpPr>
          <p:nvPr>
            <p:ph type="ftr" sz="quarter" idx="11"/>
          </p:nvPr>
        </p:nvSpPr>
        <p:spPr/>
        <p:txBody>
          <a:bodyPr/>
          <a:lstStyle/>
          <a:p>
            <a:endParaRPr lang="en-IN" dirty="0"/>
          </a:p>
        </p:txBody>
      </p:sp>
      <p:sp>
        <p:nvSpPr>
          <p:cNvPr id="1048605" name="Slide Number Placeholder 5"/>
          <p:cNvSpPr>
            <a:spLocks noGrp="1"/>
          </p:cNvSpPr>
          <p:nvPr>
            <p:ph type="sldNum" sz="quarter" idx="12"/>
          </p:nvPr>
        </p:nvSpPr>
        <p:spPr/>
        <p:txBody>
          <a:bodyPr/>
          <a:lstStyle/>
          <a:p>
            <a:fld id="{AA8FA1BF-A921-4444-88C6-9EFD5BFD1773}" type="slidenum">
              <a:rPr lang="en-IN" smtClean="0"/>
              <a:t>‹#›</a:t>
            </a:fld>
            <a:endParaRPr lang="en-I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22" name="Title 1"/>
          <p:cNvSpPr>
            <a:spLocks noGrp="1"/>
          </p:cNvSpPr>
          <p:nvPr>
            <p:ph type="title"/>
          </p:nvPr>
        </p:nvSpPr>
        <p:spPr/>
        <p:txBody>
          <a:bodyPr/>
          <a:lstStyle/>
          <a:p>
            <a:r>
              <a:rPr lang="en-US"/>
              <a:t>Click to edit Master title style</a:t>
            </a:r>
            <a:endParaRPr lang="en-US" dirty="0"/>
          </a:p>
        </p:txBody>
      </p:sp>
      <p:sp>
        <p:nvSpPr>
          <p:cNvPr id="104862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24" name="Date Placeholder 3"/>
          <p:cNvSpPr>
            <a:spLocks noGrp="1"/>
          </p:cNvSpPr>
          <p:nvPr>
            <p:ph type="dt" sz="half" idx="10"/>
          </p:nvPr>
        </p:nvSpPr>
        <p:spPr/>
        <p:txBody>
          <a:bodyPr/>
          <a:lstStyle/>
          <a:p>
            <a:fld id="{8453E2C6-8CDE-4FA4-9434-0173729C9153}" type="datetimeFigureOut">
              <a:rPr lang="en-IN" smtClean="0"/>
              <a:t>16-05-2023</a:t>
            </a:fld>
            <a:endParaRPr lang="en-IN" dirty="0"/>
          </a:p>
        </p:txBody>
      </p:sp>
      <p:sp>
        <p:nvSpPr>
          <p:cNvPr id="1048625" name="Footer Placeholder 4"/>
          <p:cNvSpPr>
            <a:spLocks noGrp="1"/>
          </p:cNvSpPr>
          <p:nvPr>
            <p:ph type="ftr" sz="quarter" idx="11"/>
          </p:nvPr>
        </p:nvSpPr>
        <p:spPr/>
        <p:txBody>
          <a:bodyPr/>
          <a:lstStyle/>
          <a:p>
            <a:endParaRPr lang="en-IN" dirty="0"/>
          </a:p>
        </p:txBody>
      </p:sp>
      <p:sp>
        <p:nvSpPr>
          <p:cNvPr id="1048626" name="Slide Number Placeholder 5"/>
          <p:cNvSpPr>
            <a:spLocks noGrp="1"/>
          </p:cNvSpPr>
          <p:nvPr>
            <p:ph type="sldNum" sz="quarter" idx="12"/>
          </p:nvPr>
        </p:nvSpPr>
        <p:spPr/>
        <p:txBody>
          <a:bodyPr/>
          <a:lstStyle/>
          <a:p>
            <a:fld id="{AA8FA1BF-A921-4444-88C6-9EFD5BFD1773}" type="slidenum">
              <a:rPr lang="en-IN" smtClean="0"/>
              <a:t>‹#›</a:t>
            </a:fld>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06" name="Vertical Title 1"/>
          <p:cNvSpPr>
            <a:spLocks noGrp="1"/>
          </p:cNvSpPr>
          <p:nvPr>
            <p:ph type="title" orient="vert"/>
          </p:nvPr>
        </p:nvSpPr>
        <p:spPr>
          <a:xfrm>
            <a:off x="15302658" y="1626243"/>
            <a:ext cx="4610844" cy="25885550"/>
          </a:xfrm>
        </p:spPr>
        <p:txBody>
          <a:bodyPr vert="eaVert"/>
          <a:lstStyle/>
          <a:p>
            <a:r>
              <a:rPr lang="en-US"/>
              <a:t>Click to edit Master title style</a:t>
            </a:r>
            <a:endParaRPr lang="en-US" dirty="0"/>
          </a:p>
        </p:txBody>
      </p:sp>
      <p:sp>
        <p:nvSpPr>
          <p:cNvPr id="1048607" name="Vertical Text Placeholder 2"/>
          <p:cNvSpPr>
            <a:spLocks noGrp="1"/>
          </p:cNvSpPr>
          <p:nvPr>
            <p:ph type="body" orient="vert" idx="1"/>
          </p:nvPr>
        </p:nvSpPr>
        <p:spPr>
          <a:xfrm>
            <a:off x="1470125" y="1626243"/>
            <a:ext cx="13565237" cy="25885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08" name="Date Placeholder 3"/>
          <p:cNvSpPr>
            <a:spLocks noGrp="1"/>
          </p:cNvSpPr>
          <p:nvPr>
            <p:ph type="dt" sz="half" idx="10"/>
          </p:nvPr>
        </p:nvSpPr>
        <p:spPr/>
        <p:txBody>
          <a:bodyPr/>
          <a:lstStyle/>
          <a:p>
            <a:fld id="{8453E2C6-8CDE-4FA4-9434-0173729C9153}" type="datetimeFigureOut">
              <a:rPr lang="en-IN" smtClean="0"/>
              <a:t>16-05-2023</a:t>
            </a:fld>
            <a:endParaRPr lang="en-IN" dirty="0"/>
          </a:p>
        </p:txBody>
      </p:sp>
      <p:sp>
        <p:nvSpPr>
          <p:cNvPr id="1048609" name="Footer Placeholder 4"/>
          <p:cNvSpPr>
            <a:spLocks noGrp="1"/>
          </p:cNvSpPr>
          <p:nvPr>
            <p:ph type="ftr" sz="quarter" idx="11"/>
          </p:nvPr>
        </p:nvSpPr>
        <p:spPr/>
        <p:txBody>
          <a:bodyPr/>
          <a:lstStyle/>
          <a:p>
            <a:endParaRPr lang="en-IN" dirty="0"/>
          </a:p>
        </p:txBody>
      </p:sp>
      <p:sp>
        <p:nvSpPr>
          <p:cNvPr id="1048610" name="Slide Number Placeholder 5"/>
          <p:cNvSpPr>
            <a:spLocks noGrp="1"/>
          </p:cNvSpPr>
          <p:nvPr>
            <p:ph type="sldNum" sz="quarter" idx="12"/>
          </p:nvPr>
        </p:nvSpPr>
        <p:spPr/>
        <p:txBody>
          <a:bodyPr/>
          <a:lstStyle/>
          <a:p>
            <a:fld id="{AA8FA1BF-A921-4444-88C6-9EFD5BFD1773}" type="slidenum">
              <a:rPr lang="en-IN" smtClean="0"/>
              <a:t>‹#›</a:t>
            </a:fld>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11" name="Title 1"/>
          <p:cNvSpPr>
            <a:spLocks noGrp="1"/>
          </p:cNvSpPr>
          <p:nvPr>
            <p:ph type="title"/>
          </p:nvPr>
        </p:nvSpPr>
        <p:spPr/>
        <p:txBody>
          <a:bodyPr/>
          <a:lstStyle/>
          <a:p>
            <a:r>
              <a:rPr lang="en-US"/>
              <a:t>Click to edit Master title style</a:t>
            </a:r>
            <a:endParaRPr lang="en-US" dirty="0"/>
          </a:p>
        </p:txBody>
      </p:sp>
      <p:sp>
        <p:nvSpPr>
          <p:cNvPr id="1048612"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13" name="Date Placeholder 3"/>
          <p:cNvSpPr>
            <a:spLocks noGrp="1"/>
          </p:cNvSpPr>
          <p:nvPr>
            <p:ph type="dt" sz="half" idx="10"/>
          </p:nvPr>
        </p:nvSpPr>
        <p:spPr/>
        <p:txBody>
          <a:bodyPr/>
          <a:lstStyle/>
          <a:p>
            <a:fld id="{8453E2C6-8CDE-4FA4-9434-0173729C9153}" type="datetimeFigureOut">
              <a:rPr lang="en-IN" smtClean="0"/>
              <a:t>16-05-2023</a:t>
            </a:fld>
            <a:endParaRPr lang="en-IN" dirty="0"/>
          </a:p>
        </p:txBody>
      </p:sp>
      <p:sp>
        <p:nvSpPr>
          <p:cNvPr id="1048614" name="Footer Placeholder 4"/>
          <p:cNvSpPr>
            <a:spLocks noGrp="1"/>
          </p:cNvSpPr>
          <p:nvPr>
            <p:ph type="ftr" sz="quarter" idx="11"/>
          </p:nvPr>
        </p:nvSpPr>
        <p:spPr/>
        <p:txBody>
          <a:bodyPr/>
          <a:lstStyle/>
          <a:p>
            <a:endParaRPr lang="en-IN" dirty="0"/>
          </a:p>
        </p:txBody>
      </p:sp>
      <p:sp>
        <p:nvSpPr>
          <p:cNvPr id="1048615" name="Slide Number Placeholder 5"/>
          <p:cNvSpPr>
            <a:spLocks noGrp="1"/>
          </p:cNvSpPr>
          <p:nvPr>
            <p:ph type="sldNum" sz="quarter" idx="12"/>
          </p:nvPr>
        </p:nvSpPr>
        <p:spPr/>
        <p:txBody>
          <a:bodyPr/>
          <a:lstStyle/>
          <a:p>
            <a:fld id="{AA8FA1BF-A921-4444-88C6-9EFD5BFD1773}" type="slidenum">
              <a:rPr lang="en-IN" smtClean="0"/>
              <a:t>‹#›</a:t>
            </a:fld>
            <a:endParaRPr lang="en-I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27" name="Title 1"/>
          <p:cNvSpPr>
            <a:spLocks noGrp="1"/>
          </p:cNvSpPr>
          <p:nvPr>
            <p:ph type="title"/>
          </p:nvPr>
        </p:nvSpPr>
        <p:spPr>
          <a:xfrm>
            <a:off x="1458988" y="7615069"/>
            <a:ext cx="18443377" cy="12705906"/>
          </a:xfrm>
        </p:spPr>
        <p:txBody>
          <a:bodyPr anchor="b"/>
          <a:lstStyle>
            <a:lvl1pPr>
              <a:defRPr sz="14031"/>
            </a:lvl1pPr>
          </a:lstStyle>
          <a:p>
            <a:r>
              <a:rPr lang="en-US"/>
              <a:t>Click to edit Master title style</a:t>
            </a:r>
            <a:endParaRPr lang="en-US" dirty="0"/>
          </a:p>
        </p:txBody>
      </p:sp>
      <p:sp>
        <p:nvSpPr>
          <p:cNvPr id="1048628" name="Text Placeholder 2"/>
          <p:cNvSpPr>
            <a:spLocks noGrp="1"/>
          </p:cNvSpPr>
          <p:nvPr>
            <p:ph type="body" idx="1"/>
          </p:nvPr>
        </p:nvSpPr>
        <p:spPr>
          <a:xfrm>
            <a:off x="1458988" y="20441178"/>
            <a:ext cx="18443377" cy="6681736"/>
          </a:xfrm>
        </p:spPr>
        <p:txBody>
          <a:bodyPr/>
          <a:lstStyle>
            <a:lvl1pPr marL="0" indent="0">
              <a:buNone/>
              <a:defRPr sz="5612">
                <a:solidFill>
                  <a:schemeClr val="tx1"/>
                </a:solidFill>
              </a:defRPr>
            </a:lvl1pPr>
            <a:lvl2pPr marL="1069162" indent="0">
              <a:buNone/>
              <a:defRPr sz="4677">
                <a:solidFill>
                  <a:schemeClr val="tx1">
                    <a:tint val="75000"/>
                  </a:schemeClr>
                </a:solidFill>
              </a:defRPr>
            </a:lvl2pPr>
            <a:lvl3pPr marL="2138324" indent="0">
              <a:buNone/>
              <a:defRPr sz="4209">
                <a:solidFill>
                  <a:schemeClr val="tx1">
                    <a:tint val="75000"/>
                  </a:schemeClr>
                </a:solidFill>
              </a:defRPr>
            </a:lvl3pPr>
            <a:lvl4pPr marL="3207487" indent="0">
              <a:buNone/>
              <a:defRPr sz="3742">
                <a:solidFill>
                  <a:schemeClr val="tx1">
                    <a:tint val="75000"/>
                  </a:schemeClr>
                </a:solidFill>
              </a:defRPr>
            </a:lvl4pPr>
            <a:lvl5pPr marL="4276649" indent="0">
              <a:buNone/>
              <a:defRPr sz="3742">
                <a:solidFill>
                  <a:schemeClr val="tx1">
                    <a:tint val="75000"/>
                  </a:schemeClr>
                </a:solidFill>
              </a:defRPr>
            </a:lvl5pPr>
            <a:lvl6pPr marL="5345811" indent="0">
              <a:buNone/>
              <a:defRPr sz="3742">
                <a:solidFill>
                  <a:schemeClr val="tx1">
                    <a:tint val="75000"/>
                  </a:schemeClr>
                </a:solidFill>
              </a:defRPr>
            </a:lvl6pPr>
            <a:lvl7pPr marL="6414973" indent="0">
              <a:buNone/>
              <a:defRPr sz="3742">
                <a:solidFill>
                  <a:schemeClr val="tx1">
                    <a:tint val="75000"/>
                  </a:schemeClr>
                </a:solidFill>
              </a:defRPr>
            </a:lvl7pPr>
            <a:lvl8pPr marL="7484135" indent="0">
              <a:buNone/>
              <a:defRPr sz="3742">
                <a:solidFill>
                  <a:schemeClr val="tx1">
                    <a:tint val="75000"/>
                  </a:schemeClr>
                </a:solidFill>
              </a:defRPr>
            </a:lvl8pPr>
            <a:lvl9pPr marL="8553298" indent="0">
              <a:buNone/>
              <a:defRPr sz="3742">
                <a:solidFill>
                  <a:schemeClr val="tx1">
                    <a:tint val="75000"/>
                  </a:schemeClr>
                </a:solidFill>
              </a:defRPr>
            </a:lvl9pPr>
          </a:lstStyle>
          <a:p>
            <a:pPr lvl="0"/>
            <a:r>
              <a:rPr lang="en-US"/>
              <a:t>Click to edit Master text styles</a:t>
            </a:r>
          </a:p>
        </p:txBody>
      </p:sp>
      <p:sp>
        <p:nvSpPr>
          <p:cNvPr id="1048629" name="Date Placeholder 3"/>
          <p:cNvSpPr>
            <a:spLocks noGrp="1"/>
          </p:cNvSpPr>
          <p:nvPr>
            <p:ph type="dt" sz="half" idx="10"/>
          </p:nvPr>
        </p:nvSpPr>
        <p:spPr/>
        <p:txBody>
          <a:bodyPr/>
          <a:lstStyle/>
          <a:p>
            <a:fld id="{8453E2C6-8CDE-4FA4-9434-0173729C9153}" type="datetimeFigureOut">
              <a:rPr lang="en-IN" smtClean="0"/>
              <a:t>16-05-2023</a:t>
            </a:fld>
            <a:endParaRPr lang="en-IN" dirty="0"/>
          </a:p>
        </p:txBody>
      </p:sp>
      <p:sp>
        <p:nvSpPr>
          <p:cNvPr id="1048630" name="Footer Placeholder 4"/>
          <p:cNvSpPr>
            <a:spLocks noGrp="1"/>
          </p:cNvSpPr>
          <p:nvPr>
            <p:ph type="ftr" sz="quarter" idx="11"/>
          </p:nvPr>
        </p:nvSpPr>
        <p:spPr/>
        <p:txBody>
          <a:bodyPr/>
          <a:lstStyle/>
          <a:p>
            <a:endParaRPr lang="en-IN" dirty="0"/>
          </a:p>
        </p:txBody>
      </p:sp>
      <p:sp>
        <p:nvSpPr>
          <p:cNvPr id="1048631" name="Slide Number Placeholder 5"/>
          <p:cNvSpPr>
            <a:spLocks noGrp="1"/>
          </p:cNvSpPr>
          <p:nvPr>
            <p:ph type="sldNum" sz="quarter" idx="12"/>
          </p:nvPr>
        </p:nvSpPr>
        <p:spPr/>
        <p:txBody>
          <a:bodyPr/>
          <a:lstStyle/>
          <a:p>
            <a:fld id="{AA8FA1BF-A921-4444-88C6-9EFD5BFD1773}" type="slidenum">
              <a:rPr lang="en-IN" smtClean="0"/>
              <a:t>‹#›</a:t>
            </a:fld>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32" name="Title 1"/>
          <p:cNvSpPr>
            <a:spLocks noGrp="1"/>
          </p:cNvSpPr>
          <p:nvPr>
            <p:ph type="title"/>
          </p:nvPr>
        </p:nvSpPr>
        <p:spPr/>
        <p:txBody>
          <a:bodyPr/>
          <a:lstStyle/>
          <a:p>
            <a:r>
              <a:rPr lang="en-US"/>
              <a:t>Click to edit Master title style</a:t>
            </a:r>
            <a:endParaRPr lang="en-US" dirty="0"/>
          </a:p>
        </p:txBody>
      </p:sp>
      <p:sp>
        <p:nvSpPr>
          <p:cNvPr id="1048633" name="Content Placeholder 2"/>
          <p:cNvSpPr>
            <a:spLocks noGrp="1"/>
          </p:cNvSpPr>
          <p:nvPr>
            <p:ph sz="half" idx="1"/>
          </p:nvPr>
        </p:nvSpPr>
        <p:spPr>
          <a:xfrm>
            <a:off x="1470124" y="8131215"/>
            <a:ext cx="9088041" cy="193805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34" name="Content Placeholder 3"/>
          <p:cNvSpPr>
            <a:spLocks noGrp="1"/>
          </p:cNvSpPr>
          <p:nvPr>
            <p:ph sz="half" idx="2"/>
          </p:nvPr>
        </p:nvSpPr>
        <p:spPr>
          <a:xfrm>
            <a:off x="10825460" y="8131215"/>
            <a:ext cx="9088041" cy="193805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35" name="Date Placeholder 4"/>
          <p:cNvSpPr>
            <a:spLocks noGrp="1"/>
          </p:cNvSpPr>
          <p:nvPr>
            <p:ph type="dt" sz="half" idx="10"/>
          </p:nvPr>
        </p:nvSpPr>
        <p:spPr/>
        <p:txBody>
          <a:bodyPr/>
          <a:lstStyle/>
          <a:p>
            <a:fld id="{8453E2C6-8CDE-4FA4-9434-0173729C9153}" type="datetimeFigureOut">
              <a:rPr lang="en-IN" smtClean="0"/>
              <a:t>16-05-2023</a:t>
            </a:fld>
            <a:endParaRPr lang="en-IN" dirty="0"/>
          </a:p>
        </p:txBody>
      </p:sp>
      <p:sp>
        <p:nvSpPr>
          <p:cNvPr id="1048636" name="Footer Placeholder 5"/>
          <p:cNvSpPr>
            <a:spLocks noGrp="1"/>
          </p:cNvSpPr>
          <p:nvPr>
            <p:ph type="ftr" sz="quarter" idx="11"/>
          </p:nvPr>
        </p:nvSpPr>
        <p:spPr/>
        <p:txBody>
          <a:bodyPr/>
          <a:lstStyle/>
          <a:p>
            <a:endParaRPr lang="en-IN" dirty="0"/>
          </a:p>
        </p:txBody>
      </p:sp>
      <p:sp>
        <p:nvSpPr>
          <p:cNvPr id="1048637" name="Slide Number Placeholder 6"/>
          <p:cNvSpPr>
            <a:spLocks noGrp="1"/>
          </p:cNvSpPr>
          <p:nvPr>
            <p:ph type="sldNum" sz="quarter" idx="12"/>
          </p:nvPr>
        </p:nvSpPr>
        <p:spPr/>
        <p:txBody>
          <a:bodyPr/>
          <a:lstStyle/>
          <a:p>
            <a:fld id="{AA8FA1BF-A921-4444-88C6-9EFD5BFD1773}" type="slidenum">
              <a:rPr lang="en-IN" smtClean="0"/>
              <a:t>‹#›</a:t>
            </a:fld>
            <a:endParaRPr lang="en-I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38" name="Title 1"/>
          <p:cNvSpPr>
            <a:spLocks noGrp="1"/>
          </p:cNvSpPr>
          <p:nvPr>
            <p:ph type="title"/>
          </p:nvPr>
        </p:nvSpPr>
        <p:spPr>
          <a:xfrm>
            <a:off x="1472909" y="1626250"/>
            <a:ext cx="18443377" cy="5903972"/>
          </a:xfrm>
        </p:spPr>
        <p:txBody>
          <a:bodyPr/>
          <a:lstStyle/>
          <a:p>
            <a:r>
              <a:rPr lang="en-US"/>
              <a:t>Click to edit Master title style</a:t>
            </a:r>
            <a:endParaRPr lang="en-US" dirty="0"/>
          </a:p>
        </p:txBody>
      </p:sp>
      <p:sp>
        <p:nvSpPr>
          <p:cNvPr id="1048639" name="Text Placeholder 2"/>
          <p:cNvSpPr>
            <a:spLocks noGrp="1"/>
          </p:cNvSpPr>
          <p:nvPr>
            <p:ph type="body" idx="1"/>
          </p:nvPr>
        </p:nvSpPr>
        <p:spPr>
          <a:xfrm>
            <a:off x="1472912" y="7487791"/>
            <a:ext cx="9046274" cy="3669651"/>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en-US"/>
              <a:t>Click to edit Master text styles</a:t>
            </a:r>
          </a:p>
        </p:txBody>
      </p:sp>
      <p:sp>
        <p:nvSpPr>
          <p:cNvPr id="1048640" name="Content Placeholder 3"/>
          <p:cNvSpPr>
            <a:spLocks noGrp="1"/>
          </p:cNvSpPr>
          <p:nvPr>
            <p:ph sz="half" idx="2"/>
          </p:nvPr>
        </p:nvSpPr>
        <p:spPr>
          <a:xfrm>
            <a:off x="1472912" y="11157442"/>
            <a:ext cx="9046274" cy="164109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41" name="Text Placeholder 4"/>
          <p:cNvSpPr>
            <a:spLocks noGrp="1"/>
          </p:cNvSpPr>
          <p:nvPr>
            <p:ph type="body" sz="quarter" idx="3"/>
          </p:nvPr>
        </p:nvSpPr>
        <p:spPr>
          <a:xfrm>
            <a:off x="10825461" y="7487791"/>
            <a:ext cx="9090826" cy="3669651"/>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en-US"/>
              <a:t>Click to edit Master text styles</a:t>
            </a:r>
          </a:p>
        </p:txBody>
      </p:sp>
      <p:sp>
        <p:nvSpPr>
          <p:cNvPr id="1048642" name="Content Placeholder 5"/>
          <p:cNvSpPr>
            <a:spLocks noGrp="1"/>
          </p:cNvSpPr>
          <p:nvPr>
            <p:ph sz="quarter" idx="4"/>
          </p:nvPr>
        </p:nvSpPr>
        <p:spPr>
          <a:xfrm>
            <a:off x="10825461" y="11157442"/>
            <a:ext cx="9090826" cy="164109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43" name="Date Placeholder 6"/>
          <p:cNvSpPr>
            <a:spLocks noGrp="1"/>
          </p:cNvSpPr>
          <p:nvPr>
            <p:ph type="dt" sz="half" idx="10"/>
          </p:nvPr>
        </p:nvSpPr>
        <p:spPr/>
        <p:txBody>
          <a:bodyPr/>
          <a:lstStyle/>
          <a:p>
            <a:fld id="{8453E2C6-8CDE-4FA4-9434-0173729C9153}" type="datetimeFigureOut">
              <a:rPr lang="en-IN" smtClean="0"/>
              <a:t>16-05-2023</a:t>
            </a:fld>
            <a:endParaRPr lang="en-IN" dirty="0"/>
          </a:p>
        </p:txBody>
      </p:sp>
      <p:sp>
        <p:nvSpPr>
          <p:cNvPr id="1048644" name="Footer Placeholder 7"/>
          <p:cNvSpPr>
            <a:spLocks noGrp="1"/>
          </p:cNvSpPr>
          <p:nvPr>
            <p:ph type="ftr" sz="quarter" idx="11"/>
          </p:nvPr>
        </p:nvSpPr>
        <p:spPr/>
        <p:txBody>
          <a:bodyPr/>
          <a:lstStyle/>
          <a:p>
            <a:endParaRPr lang="en-IN" dirty="0"/>
          </a:p>
        </p:txBody>
      </p:sp>
      <p:sp>
        <p:nvSpPr>
          <p:cNvPr id="1048645" name="Slide Number Placeholder 8"/>
          <p:cNvSpPr>
            <a:spLocks noGrp="1"/>
          </p:cNvSpPr>
          <p:nvPr>
            <p:ph type="sldNum" sz="quarter" idx="12"/>
          </p:nvPr>
        </p:nvSpPr>
        <p:spPr/>
        <p:txBody>
          <a:bodyPr/>
          <a:lstStyle/>
          <a:p>
            <a:fld id="{AA8FA1BF-A921-4444-88C6-9EFD5BFD1773}" type="slidenum">
              <a:rPr lang="en-IN" smtClean="0"/>
              <a:t>‹#›</a:t>
            </a:fld>
            <a:endParaRPr lang="en-I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581" name="Title 1"/>
          <p:cNvSpPr>
            <a:spLocks noGrp="1"/>
          </p:cNvSpPr>
          <p:nvPr>
            <p:ph type="title"/>
          </p:nvPr>
        </p:nvSpPr>
        <p:spPr/>
        <p:txBody>
          <a:bodyPr/>
          <a:lstStyle/>
          <a:p>
            <a:r>
              <a:rPr lang="en-US"/>
              <a:t>Click to edit Master title style</a:t>
            </a:r>
            <a:endParaRPr lang="en-US" dirty="0"/>
          </a:p>
        </p:txBody>
      </p:sp>
      <p:sp>
        <p:nvSpPr>
          <p:cNvPr id="1048582" name="Date Placeholder 2"/>
          <p:cNvSpPr>
            <a:spLocks noGrp="1"/>
          </p:cNvSpPr>
          <p:nvPr>
            <p:ph type="dt" sz="half" idx="10"/>
          </p:nvPr>
        </p:nvSpPr>
        <p:spPr/>
        <p:txBody>
          <a:bodyPr/>
          <a:lstStyle/>
          <a:p>
            <a:fld id="{8453E2C6-8CDE-4FA4-9434-0173729C9153}" type="datetimeFigureOut">
              <a:rPr lang="en-IN" smtClean="0"/>
              <a:t>16-05-2023</a:t>
            </a:fld>
            <a:endParaRPr lang="en-IN" dirty="0"/>
          </a:p>
        </p:txBody>
      </p:sp>
      <p:sp>
        <p:nvSpPr>
          <p:cNvPr id="1048583" name="Footer Placeholder 3"/>
          <p:cNvSpPr>
            <a:spLocks noGrp="1"/>
          </p:cNvSpPr>
          <p:nvPr>
            <p:ph type="ftr" sz="quarter" idx="11"/>
          </p:nvPr>
        </p:nvSpPr>
        <p:spPr/>
        <p:txBody>
          <a:bodyPr/>
          <a:lstStyle/>
          <a:p>
            <a:endParaRPr lang="en-IN" dirty="0"/>
          </a:p>
        </p:txBody>
      </p:sp>
      <p:sp>
        <p:nvSpPr>
          <p:cNvPr id="1048584" name="Slide Number Placeholder 4"/>
          <p:cNvSpPr>
            <a:spLocks noGrp="1"/>
          </p:cNvSpPr>
          <p:nvPr>
            <p:ph type="sldNum" sz="quarter" idx="12"/>
          </p:nvPr>
        </p:nvSpPr>
        <p:spPr/>
        <p:txBody>
          <a:bodyPr/>
          <a:lstStyle/>
          <a:p>
            <a:fld id="{AA8FA1BF-A921-4444-88C6-9EFD5BFD1773}" type="slidenum">
              <a:rPr lang="en-IN" smtClean="0"/>
              <a:t>‹#›</a:t>
            </a:fld>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46" name="Date Placeholder 1"/>
          <p:cNvSpPr>
            <a:spLocks noGrp="1"/>
          </p:cNvSpPr>
          <p:nvPr>
            <p:ph type="dt" sz="half" idx="10"/>
          </p:nvPr>
        </p:nvSpPr>
        <p:spPr/>
        <p:txBody>
          <a:bodyPr/>
          <a:lstStyle/>
          <a:p>
            <a:fld id="{8453E2C6-8CDE-4FA4-9434-0173729C9153}" type="datetimeFigureOut">
              <a:rPr lang="en-IN" smtClean="0"/>
              <a:t>16-05-2023</a:t>
            </a:fld>
            <a:endParaRPr lang="en-IN" dirty="0"/>
          </a:p>
        </p:txBody>
      </p:sp>
      <p:sp>
        <p:nvSpPr>
          <p:cNvPr id="1048647" name="Footer Placeholder 2"/>
          <p:cNvSpPr>
            <a:spLocks noGrp="1"/>
          </p:cNvSpPr>
          <p:nvPr>
            <p:ph type="ftr" sz="quarter" idx="11"/>
          </p:nvPr>
        </p:nvSpPr>
        <p:spPr/>
        <p:txBody>
          <a:bodyPr/>
          <a:lstStyle/>
          <a:p>
            <a:endParaRPr lang="en-IN" dirty="0"/>
          </a:p>
        </p:txBody>
      </p:sp>
      <p:sp>
        <p:nvSpPr>
          <p:cNvPr id="1048648" name="Slide Number Placeholder 3"/>
          <p:cNvSpPr>
            <a:spLocks noGrp="1"/>
          </p:cNvSpPr>
          <p:nvPr>
            <p:ph type="sldNum" sz="quarter" idx="12"/>
          </p:nvPr>
        </p:nvSpPr>
        <p:spPr/>
        <p:txBody>
          <a:bodyPr/>
          <a:lstStyle/>
          <a:p>
            <a:fld id="{AA8FA1BF-A921-4444-88C6-9EFD5BFD1773}" type="slidenum">
              <a:rPr lang="en-IN" smtClean="0"/>
              <a:t>‹#›</a:t>
            </a:fld>
            <a:endParaRPr lang="en-I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49" name="Title 1"/>
          <p:cNvSpPr>
            <a:spLocks noGrp="1"/>
          </p:cNvSpPr>
          <p:nvPr>
            <p:ph type="title"/>
          </p:nvPr>
        </p:nvSpPr>
        <p:spPr>
          <a:xfrm>
            <a:off x="1472909" y="2036339"/>
            <a:ext cx="6896776" cy="7127187"/>
          </a:xfrm>
        </p:spPr>
        <p:txBody>
          <a:bodyPr anchor="b"/>
          <a:lstStyle>
            <a:lvl1pPr>
              <a:defRPr sz="7483"/>
            </a:lvl1pPr>
          </a:lstStyle>
          <a:p>
            <a:r>
              <a:rPr lang="en-US"/>
              <a:t>Click to edit Master title style</a:t>
            </a:r>
            <a:endParaRPr lang="en-US" dirty="0"/>
          </a:p>
        </p:txBody>
      </p:sp>
      <p:sp>
        <p:nvSpPr>
          <p:cNvPr id="1048650" name="Content Placeholder 2"/>
          <p:cNvSpPr>
            <a:spLocks noGrp="1"/>
          </p:cNvSpPr>
          <p:nvPr>
            <p:ph idx="1"/>
          </p:nvPr>
        </p:nvSpPr>
        <p:spPr>
          <a:xfrm>
            <a:off x="9090826" y="4397934"/>
            <a:ext cx="10825460" cy="21706810"/>
          </a:xfrm>
        </p:spPr>
        <p:txBody>
          <a:bodyPr/>
          <a:lstStyle>
            <a:lvl1pPr>
              <a:defRPr sz="7483"/>
            </a:lvl1pPr>
            <a:lvl2pPr>
              <a:defRPr sz="6548"/>
            </a:lvl2pPr>
            <a:lvl3pPr>
              <a:defRPr sz="5612"/>
            </a:lvl3pPr>
            <a:lvl4pPr>
              <a:defRPr sz="4677"/>
            </a:lvl4pPr>
            <a:lvl5pPr>
              <a:defRPr sz="4677"/>
            </a:lvl5pPr>
            <a:lvl6pPr>
              <a:defRPr sz="4677"/>
            </a:lvl6pPr>
            <a:lvl7pPr>
              <a:defRPr sz="4677"/>
            </a:lvl7pPr>
            <a:lvl8pPr>
              <a:defRPr sz="4677"/>
            </a:lvl8pPr>
            <a:lvl9pPr>
              <a:defRPr sz="46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51" name="Text Placeholder 3"/>
          <p:cNvSpPr>
            <a:spLocks noGrp="1"/>
          </p:cNvSpPr>
          <p:nvPr>
            <p:ph type="body" sz="half" idx="2"/>
          </p:nvPr>
        </p:nvSpPr>
        <p:spPr>
          <a:xfrm>
            <a:off x="1472909" y="9163526"/>
            <a:ext cx="6896776" cy="16976566"/>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en-US"/>
              <a:t>Click to edit Master text styles</a:t>
            </a:r>
          </a:p>
        </p:txBody>
      </p:sp>
      <p:sp>
        <p:nvSpPr>
          <p:cNvPr id="1048652" name="Date Placeholder 4"/>
          <p:cNvSpPr>
            <a:spLocks noGrp="1"/>
          </p:cNvSpPr>
          <p:nvPr>
            <p:ph type="dt" sz="half" idx="10"/>
          </p:nvPr>
        </p:nvSpPr>
        <p:spPr/>
        <p:txBody>
          <a:bodyPr/>
          <a:lstStyle/>
          <a:p>
            <a:fld id="{8453E2C6-8CDE-4FA4-9434-0173729C9153}" type="datetimeFigureOut">
              <a:rPr lang="en-IN" smtClean="0"/>
              <a:t>16-05-2023</a:t>
            </a:fld>
            <a:endParaRPr lang="en-IN" dirty="0"/>
          </a:p>
        </p:txBody>
      </p:sp>
      <p:sp>
        <p:nvSpPr>
          <p:cNvPr id="1048653" name="Footer Placeholder 5"/>
          <p:cNvSpPr>
            <a:spLocks noGrp="1"/>
          </p:cNvSpPr>
          <p:nvPr>
            <p:ph type="ftr" sz="quarter" idx="11"/>
          </p:nvPr>
        </p:nvSpPr>
        <p:spPr/>
        <p:txBody>
          <a:bodyPr/>
          <a:lstStyle/>
          <a:p>
            <a:endParaRPr lang="en-IN" dirty="0"/>
          </a:p>
        </p:txBody>
      </p:sp>
      <p:sp>
        <p:nvSpPr>
          <p:cNvPr id="1048654" name="Slide Number Placeholder 6"/>
          <p:cNvSpPr>
            <a:spLocks noGrp="1"/>
          </p:cNvSpPr>
          <p:nvPr>
            <p:ph type="sldNum" sz="quarter" idx="12"/>
          </p:nvPr>
        </p:nvSpPr>
        <p:spPr/>
        <p:txBody>
          <a:bodyPr/>
          <a:lstStyle/>
          <a:p>
            <a:fld id="{AA8FA1BF-A921-4444-88C6-9EFD5BFD1773}" type="slidenum">
              <a:rPr lang="en-IN" smtClean="0"/>
              <a:t>‹#›</a:t>
            </a:fld>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16" name="Title 1"/>
          <p:cNvSpPr>
            <a:spLocks noGrp="1"/>
          </p:cNvSpPr>
          <p:nvPr>
            <p:ph type="title"/>
          </p:nvPr>
        </p:nvSpPr>
        <p:spPr>
          <a:xfrm>
            <a:off x="1472909" y="2036339"/>
            <a:ext cx="6896776" cy="7127187"/>
          </a:xfrm>
        </p:spPr>
        <p:txBody>
          <a:bodyPr anchor="b"/>
          <a:lstStyle>
            <a:lvl1pPr>
              <a:defRPr sz="7483"/>
            </a:lvl1pPr>
          </a:lstStyle>
          <a:p>
            <a:r>
              <a:rPr lang="en-US"/>
              <a:t>Click to edit Master title style</a:t>
            </a:r>
            <a:endParaRPr lang="en-US" dirty="0"/>
          </a:p>
        </p:txBody>
      </p:sp>
      <p:sp>
        <p:nvSpPr>
          <p:cNvPr id="1048617" name="Picture Placeholder 2"/>
          <p:cNvSpPr>
            <a:spLocks noGrp="1" noChangeAspect="1"/>
          </p:cNvSpPr>
          <p:nvPr>
            <p:ph type="pic" idx="1"/>
          </p:nvPr>
        </p:nvSpPr>
        <p:spPr>
          <a:xfrm>
            <a:off x="9090826" y="4397934"/>
            <a:ext cx="10825460" cy="21706810"/>
          </a:xfrm>
        </p:spPr>
        <p:txBody>
          <a:bodyPr anchor="t"/>
          <a:lstStyle>
            <a:lvl1pPr marL="0" indent="0">
              <a:buNone/>
              <a:defRPr sz="7483"/>
            </a:lvl1pPr>
            <a:lvl2pPr marL="1069162" indent="0">
              <a:buNone/>
              <a:defRPr sz="6548"/>
            </a:lvl2pPr>
            <a:lvl3pPr marL="2138324" indent="0">
              <a:buNone/>
              <a:defRPr sz="5612"/>
            </a:lvl3pPr>
            <a:lvl4pPr marL="3207487" indent="0">
              <a:buNone/>
              <a:defRPr sz="4677"/>
            </a:lvl4pPr>
            <a:lvl5pPr marL="4276649" indent="0">
              <a:buNone/>
              <a:defRPr sz="4677"/>
            </a:lvl5pPr>
            <a:lvl6pPr marL="5345811" indent="0">
              <a:buNone/>
              <a:defRPr sz="4677"/>
            </a:lvl6pPr>
            <a:lvl7pPr marL="6414973" indent="0">
              <a:buNone/>
              <a:defRPr sz="4677"/>
            </a:lvl7pPr>
            <a:lvl8pPr marL="7484135" indent="0">
              <a:buNone/>
              <a:defRPr sz="4677"/>
            </a:lvl8pPr>
            <a:lvl9pPr marL="8553298" indent="0">
              <a:buNone/>
              <a:defRPr sz="4677"/>
            </a:lvl9pPr>
          </a:lstStyle>
          <a:p>
            <a:r>
              <a:rPr lang="en-US" dirty="0"/>
              <a:t>Click icon to add picture</a:t>
            </a:r>
          </a:p>
        </p:txBody>
      </p:sp>
      <p:sp>
        <p:nvSpPr>
          <p:cNvPr id="1048618" name="Text Placeholder 3"/>
          <p:cNvSpPr>
            <a:spLocks noGrp="1"/>
          </p:cNvSpPr>
          <p:nvPr>
            <p:ph type="body" sz="half" idx="2"/>
          </p:nvPr>
        </p:nvSpPr>
        <p:spPr>
          <a:xfrm>
            <a:off x="1472909" y="9163526"/>
            <a:ext cx="6896776" cy="16976566"/>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en-US"/>
              <a:t>Click to edit Master text styles</a:t>
            </a:r>
          </a:p>
        </p:txBody>
      </p:sp>
      <p:sp>
        <p:nvSpPr>
          <p:cNvPr id="1048619" name="Date Placeholder 4"/>
          <p:cNvSpPr>
            <a:spLocks noGrp="1"/>
          </p:cNvSpPr>
          <p:nvPr>
            <p:ph type="dt" sz="half" idx="10"/>
          </p:nvPr>
        </p:nvSpPr>
        <p:spPr/>
        <p:txBody>
          <a:bodyPr/>
          <a:lstStyle/>
          <a:p>
            <a:fld id="{8453E2C6-8CDE-4FA4-9434-0173729C9153}" type="datetimeFigureOut">
              <a:rPr lang="en-IN" smtClean="0"/>
              <a:t>16-05-2023</a:t>
            </a:fld>
            <a:endParaRPr lang="en-IN" dirty="0"/>
          </a:p>
        </p:txBody>
      </p:sp>
      <p:sp>
        <p:nvSpPr>
          <p:cNvPr id="1048620" name="Footer Placeholder 5"/>
          <p:cNvSpPr>
            <a:spLocks noGrp="1"/>
          </p:cNvSpPr>
          <p:nvPr>
            <p:ph type="ftr" sz="quarter" idx="11"/>
          </p:nvPr>
        </p:nvSpPr>
        <p:spPr/>
        <p:txBody>
          <a:bodyPr/>
          <a:lstStyle/>
          <a:p>
            <a:endParaRPr lang="en-IN" dirty="0"/>
          </a:p>
        </p:txBody>
      </p:sp>
      <p:sp>
        <p:nvSpPr>
          <p:cNvPr id="1048621" name="Slide Number Placeholder 6"/>
          <p:cNvSpPr>
            <a:spLocks noGrp="1"/>
          </p:cNvSpPr>
          <p:nvPr>
            <p:ph type="sldNum" sz="quarter" idx="12"/>
          </p:nvPr>
        </p:nvSpPr>
        <p:spPr/>
        <p:txBody>
          <a:bodyPr/>
          <a:lstStyle/>
          <a:p>
            <a:fld id="{AA8FA1BF-A921-4444-88C6-9EFD5BFD1773}" type="slidenum">
              <a:rPr lang="en-IN" smtClean="0"/>
              <a:t>‹#›</a:t>
            </a:fld>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1470124" y="1626250"/>
            <a:ext cx="18443377" cy="59039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1048577" name="Text Placeholder 2"/>
          <p:cNvSpPr>
            <a:spLocks noGrp="1"/>
          </p:cNvSpPr>
          <p:nvPr>
            <p:ph type="body" idx="1"/>
          </p:nvPr>
        </p:nvSpPr>
        <p:spPr>
          <a:xfrm>
            <a:off x="1470124" y="8131215"/>
            <a:ext cx="18443377" cy="193805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78" name="Date Placeholder 3"/>
          <p:cNvSpPr>
            <a:spLocks noGrp="1"/>
          </p:cNvSpPr>
          <p:nvPr>
            <p:ph type="dt" sz="half" idx="2"/>
          </p:nvPr>
        </p:nvSpPr>
        <p:spPr>
          <a:xfrm>
            <a:off x="1470124" y="28310778"/>
            <a:ext cx="4811316" cy="1626243"/>
          </a:xfrm>
          <a:prstGeom prst="rect">
            <a:avLst/>
          </a:prstGeom>
        </p:spPr>
        <p:txBody>
          <a:bodyPr vert="horz" lIns="91440" tIns="45720" rIns="91440" bIns="45720" rtlCol="0" anchor="ctr"/>
          <a:lstStyle>
            <a:lvl1pPr algn="l">
              <a:defRPr sz="2806">
                <a:solidFill>
                  <a:schemeClr val="tx1">
                    <a:tint val="75000"/>
                  </a:schemeClr>
                </a:solidFill>
              </a:defRPr>
            </a:lvl1pPr>
          </a:lstStyle>
          <a:p>
            <a:fld id="{8453E2C6-8CDE-4FA4-9434-0173729C9153}" type="datetimeFigureOut">
              <a:rPr lang="en-IN" smtClean="0"/>
              <a:t>16-05-2023</a:t>
            </a:fld>
            <a:endParaRPr lang="en-IN" dirty="0"/>
          </a:p>
        </p:txBody>
      </p:sp>
      <p:sp>
        <p:nvSpPr>
          <p:cNvPr id="1048579" name="Footer Placeholder 4"/>
          <p:cNvSpPr>
            <a:spLocks noGrp="1"/>
          </p:cNvSpPr>
          <p:nvPr>
            <p:ph type="ftr" sz="quarter" idx="3"/>
          </p:nvPr>
        </p:nvSpPr>
        <p:spPr>
          <a:xfrm>
            <a:off x="7083326" y="28310778"/>
            <a:ext cx="7216973" cy="1626243"/>
          </a:xfrm>
          <a:prstGeom prst="rect">
            <a:avLst/>
          </a:prstGeom>
        </p:spPr>
        <p:txBody>
          <a:bodyPr vert="horz" lIns="91440" tIns="45720" rIns="91440" bIns="45720" rtlCol="0" anchor="ctr"/>
          <a:lstStyle>
            <a:lvl1pPr algn="ctr">
              <a:defRPr sz="2806">
                <a:solidFill>
                  <a:schemeClr val="tx1">
                    <a:tint val="75000"/>
                  </a:schemeClr>
                </a:solidFill>
              </a:defRPr>
            </a:lvl1pPr>
          </a:lstStyle>
          <a:p>
            <a:endParaRPr lang="en-IN" dirty="0"/>
          </a:p>
        </p:txBody>
      </p:sp>
      <p:sp>
        <p:nvSpPr>
          <p:cNvPr id="1048580" name="Slide Number Placeholder 5"/>
          <p:cNvSpPr>
            <a:spLocks noGrp="1"/>
          </p:cNvSpPr>
          <p:nvPr>
            <p:ph type="sldNum" sz="quarter" idx="4"/>
          </p:nvPr>
        </p:nvSpPr>
        <p:spPr>
          <a:xfrm>
            <a:off x="15102185" y="28310778"/>
            <a:ext cx="4811316" cy="1626243"/>
          </a:xfrm>
          <a:prstGeom prst="rect">
            <a:avLst/>
          </a:prstGeom>
        </p:spPr>
        <p:txBody>
          <a:bodyPr vert="horz" lIns="91440" tIns="45720" rIns="91440" bIns="45720" rtlCol="0" anchor="ctr"/>
          <a:lstStyle>
            <a:lvl1pPr algn="r">
              <a:defRPr sz="2806">
                <a:solidFill>
                  <a:schemeClr val="tx1">
                    <a:tint val="75000"/>
                  </a:schemeClr>
                </a:solidFill>
              </a:defRPr>
            </a:lvl1pPr>
          </a:lstStyle>
          <a:p>
            <a:fld id="{AA8FA1BF-A921-4444-88C6-9EFD5BFD1773}" type="slidenum">
              <a:rPr lang="en-IN" smtClean="0"/>
              <a:t>‹#›</a:t>
            </a:fld>
            <a:endParaRPr lang="en-IN"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138324" rtl="0" eaLnBrk="1" latinLnBrk="0" hangingPunct="1">
        <a:lnSpc>
          <a:spcPct val="90000"/>
        </a:lnSpc>
        <a:spcBef>
          <a:spcPct val="0"/>
        </a:spcBef>
        <a:buNone/>
        <a:defRPr sz="10289" kern="1200">
          <a:solidFill>
            <a:schemeClr val="tx1"/>
          </a:solidFill>
          <a:latin typeface="+mj-lt"/>
          <a:ea typeface="+mj-ea"/>
          <a:cs typeface="+mj-cs"/>
        </a:defRPr>
      </a:lvl1pPr>
    </p:titleStyle>
    <p:bodyStyle>
      <a:lvl1pPr marL="534581" indent="-534581" algn="l" defTabSz="2138324" rtl="0" eaLnBrk="1" latinLnBrk="0" hangingPunct="1">
        <a:lnSpc>
          <a:spcPct val="90000"/>
        </a:lnSpc>
        <a:spcBef>
          <a:spcPts val="2339"/>
        </a:spcBef>
        <a:buFont typeface="Arial" panose="020B0604020202020204" pitchFamily="34" charset="0"/>
        <a:buChar char="•"/>
        <a:defRPr sz="6548" kern="1200">
          <a:solidFill>
            <a:schemeClr val="tx1"/>
          </a:solidFill>
          <a:latin typeface="+mn-lt"/>
          <a:ea typeface="+mn-ea"/>
          <a:cs typeface="+mn-cs"/>
        </a:defRPr>
      </a:lvl1pPr>
      <a:lvl2pPr marL="1603743" indent="-534581" algn="l" defTabSz="2138324" rtl="0" eaLnBrk="1" latinLnBrk="0" hangingPunct="1">
        <a:lnSpc>
          <a:spcPct val="90000"/>
        </a:lnSpc>
        <a:spcBef>
          <a:spcPts val="1169"/>
        </a:spcBef>
        <a:buFont typeface="Arial" panose="020B0604020202020204" pitchFamily="34" charset="0"/>
        <a:buChar char="•"/>
        <a:defRPr sz="5612" kern="1200">
          <a:solidFill>
            <a:schemeClr val="tx1"/>
          </a:solidFill>
          <a:latin typeface="+mn-lt"/>
          <a:ea typeface="+mn-ea"/>
          <a:cs typeface="+mn-cs"/>
        </a:defRPr>
      </a:lvl2pPr>
      <a:lvl3pPr marL="2672906" indent="-534581" algn="l" defTabSz="2138324" rtl="0" eaLnBrk="1" latinLnBrk="0" hangingPunct="1">
        <a:lnSpc>
          <a:spcPct val="90000"/>
        </a:lnSpc>
        <a:spcBef>
          <a:spcPts val="1169"/>
        </a:spcBef>
        <a:buFont typeface="Arial" panose="020B0604020202020204" pitchFamily="34" charset="0"/>
        <a:buChar char="•"/>
        <a:defRPr sz="4677" kern="1200">
          <a:solidFill>
            <a:schemeClr val="tx1"/>
          </a:solidFill>
          <a:latin typeface="+mn-lt"/>
          <a:ea typeface="+mn-ea"/>
          <a:cs typeface="+mn-cs"/>
        </a:defRPr>
      </a:lvl3pPr>
      <a:lvl4pPr marL="3742068"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4pPr>
      <a:lvl5pPr marL="4811230"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5pPr>
      <a:lvl6pPr marL="5880392"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6pPr>
      <a:lvl7pPr marL="6949554"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7pPr>
      <a:lvl8pPr marL="8018717"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8pPr>
      <a:lvl9pPr marL="9087879"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9pPr>
    </p:bodyStyle>
    <p:otherStyle>
      <a:defPPr>
        <a:defRPr lang="en-US"/>
      </a:defPPr>
      <a:lvl1pPr marL="0" algn="l" defTabSz="2138324" rtl="0" eaLnBrk="1" latinLnBrk="0" hangingPunct="1">
        <a:defRPr sz="4209" kern="1200">
          <a:solidFill>
            <a:schemeClr val="tx1"/>
          </a:solidFill>
          <a:latin typeface="+mn-lt"/>
          <a:ea typeface="+mn-ea"/>
          <a:cs typeface="+mn-cs"/>
        </a:defRPr>
      </a:lvl1pPr>
      <a:lvl2pPr marL="1069162" algn="l" defTabSz="2138324" rtl="0" eaLnBrk="1" latinLnBrk="0" hangingPunct="1">
        <a:defRPr sz="4209" kern="1200">
          <a:solidFill>
            <a:schemeClr val="tx1"/>
          </a:solidFill>
          <a:latin typeface="+mn-lt"/>
          <a:ea typeface="+mn-ea"/>
          <a:cs typeface="+mn-cs"/>
        </a:defRPr>
      </a:lvl2pPr>
      <a:lvl3pPr marL="2138324" algn="l" defTabSz="2138324" rtl="0" eaLnBrk="1" latinLnBrk="0" hangingPunct="1">
        <a:defRPr sz="4209" kern="1200">
          <a:solidFill>
            <a:schemeClr val="tx1"/>
          </a:solidFill>
          <a:latin typeface="+mn-lt"/>
          <a:ea typeface="+mn-ea"/>
          <a:cs typeface="+mn-cs"/>
        </a:defRPr>
      </a:lvl3pPr>
      <a:lvl4pPr marL="3207487" algn="l" defTabSz="2138324" rtl="0" eaLnBrk="1" latinLnBrk="0" hangingPunct="1">
        <a:defRPr sz="4209" kern="1200">
          <a:solidFill>
            <a:schemeClr val="tx1"/>
          </a:solidFill>
          <a:latin typeface="+mn-lt"/>
          <a:ea typeface="+mn-ea"/>
          <a:cs typeface="+mn-cs"/>
        </a:defRPr>
      </a:lvl4pPr>
      <a:lvl5pPr marL="4276649" algn="l" defTabSz="2138324" rtl="0" eaLnBrk="1" latinLnBrk="0" hangingPunct="1">
        <a:defRPr sz="4209" kern="1200">
          <a:solidFill>
            <a:schemeClr val="tx1"/>
          </a:solidFill>
          <a:latin typeface="+mn-lt"/>
          <a:ea typeface="+mn-ea"/>
          <a:cs typeface="+mn-cs"/>
        </a:defRPr>
      </a:lvl5pPr>
      <a:lvl6pPr marL="5345811" algn="l" defTabSz="2138324" rtl="0" eaLnBrk="1" latinLnBrk="0" hangingPunct="1">
        <a:defRPr sz="4209" kern="1200">
          <a:solidFill>
            <a:schemeClr val="tx1"/>
          </a:solidFill>
          <a:latin typeface="+mn-lt"/>
          <a:ea typeface="+mn-ea"/>
          <a:cs typeface="+mn-cs"/>
        </a:defRPr>
      </a:lvl6pPr>
      <a:lvl7pPr marL="6414973" algn="l" defTabSz="2138324" rtl="0" eaLnBrk="1" latinLnBrk="0" hangingPunct="1">
        <a:defRPr sz="4209" kern="1200">
          <a:solidFill>
            <a:schemeClr val="tx1"/>
          </a:solidFill>
          <a:latin typeface="+mn-lt"/>
          <a:ea typeface="+mn-ea"/>
          <a:cs typeface="+mn-cs"/>
        </a:defRPr>
      </a:lvl7pPr>
      <a:lvl8pPr marL="7484135" algn="l" defTabSz="2138324" rtl="0" eaLnBrk="1" latinLnBrk="0" hangingPunct="1">
        <a:defRPr sz="4209" kern="1200">
          <a:solidFill>
            <a:schemeClr val="tx1"/>
          </a:solidFill>
          <a:latin typeface="+mn-lt"/>
          <a:ea typeface="+mn-ea"/>
          <a:cs typeface="+mn-cs"/>
        </a:defRPr>
      </a:lvl8pPr>
      <a:lvl9pPr marL="8553298" algn="l" defTabSz="2138324" rtl="0" eaLnBrk="1" latinLnBrk="0" hangingPunct="1">
        <a:defRPr sz="420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9" name="Text Placeholder 68"/>
          <p:cNvSpPr txBox="1"/>
          <p:nvPr/>
        </p:nvSpPr>
        <p:spPr>
          <a:xfrm>
            <a:off x="365876" y="7112144"/>
            <a:ext cx="10343936" cy="1642331"/>
          </a:xfrm>
          <a:prstGeom prst="rect">
            <a:avLst/>
          </a:prstGeom>
          <a:noFill/>
          <a:ln w="15875">
            <a:solidFill>
              <a:schemeClr val="accent1">
                <a:shade val="50000"/>
              </a:schemeClr>
            </a:solidFill>
          </a:ln>
        </p:spPr>
        <p:txBody>
          <a:bodyPr>
            <a:noAutofit/>
          </a:bodyPr>
          <a:lstStyle>
            <a:defPPr>
              <a:defRPr lang="en-US"/>
            </a:defPPr>
            <a:lvl1pPr indent="0" defTabSz="2138324">
              <a:lnSpc>
                <a:spcPct val="90000"/>
              </a:lnSpc>
              <a:spcBef>
                <a:spcPts val="2339"/>
              </a:spcBef>
              <a:buFont typeface="Arial" panose="020B0604020202020204" pitchFamily="34" charset="0"/>
              <a:buNone/>
              <a:defRPr sz="2400"/>
            </a:lvl1pPr>
            <a:lvl2pPr marL="1603743" indent="-534581" defTabSz="2138324">
              <a:lnSpc>
                <a:spcPct val="90000"/>
              </a:lnSpc>
              <a:spcBef>
                <a:spcPts val="1169"/>
              </a:spcBef>
              <a:buFont typeface="Arial" panose="020B0604020202020204" pitchFamily="34" charset="0"/>
              <a:buChar char="•"/>
              <a:defRPr sz="5612"/>
            </a:lvl2pPr>
            <a:lvl3pPr marL="2672906" indent="-534581" defTabSz="2138324">
              <a:lnSpc>
                <a:spcPct val="90000"/>
              </a:lnSpc>
              <a:spcBef>
                <a:spcPts val="1169"/>
              </a:spcBef>
              <a:buFont typeface="Arial" panose="020B0604020202020204" pitchFamily="34" charset="0"/>
              <a:buChar char="•"/>
              <a:defRPr sz="4677"/>
            </a:lvl3pPr>
            <a:lvl4pPr marL="3742068" indent="-534581" defTabSz="2138324">
              <a:lnSpc>
                <a:spcPct val="90000"/>
              </a:lnSpc>
              <a:spcBef>
                <a:spcPts val="1169"/>
              </a:spcBef>
              <a:buFont typeface="Arial" panose="020B0604020202020204" pitchFamily="34" charset="0"/>
              <a:buChar char="•"/>
              <a:defRPr sz="4209"/>
            </a:lvl4pPr>
            <a:lvl5pPr marL="4811230" indent="-534581" defTabSz="2138324">
              <a:lnSpc>
                <a:spcPct val="90000"/>
              </a:lnSpc>
              <a:spcBef>
                <a:spcPts val="1169"/>
              </a:spcBef>
              <a:buFont typeface="Arial" panose="020B0604020202020204" pitchFamily="34" charset="0"/>
              <a:buChar char="•"/>
              <a:defRPr sz="4209"/>
            </a:lvl5pPr>
            <a:lvl6pPr marL="5880392" indent="-534581" defTabSz="2138324">
              <a:lnSpc>
                <a:spcPct val="90000"/>
              </a:lnSpc>
              <a:spcBef>
                <a:spcPts val="1169"/>
              </a:spcBef>
              <a:buFont typeface="Arial" panose="020B0604020202020204" pitchFamily="34" charset="0"/>
              <a:buChar char="•"/>
              <a:defRPr sz="4209"/>
            </a:lvl6pPr>
            <a:lvl7pPr marL="6949554" indent="-534581" defTabSz="2138324">
              <a:lnSpc>
                <a:spcPct val="90000"/>
              </a:lnSpc>
              <a:spcBef>
                <a:spcPts val="1169"/>
              </a:spcBef>
              <a:buFont typeface="Arial" panose="020B0604020202020204" pitchFamily="34" charset="0"/>
              <a:buChar char="•"/>
              <a:defRPr sz="4209"/>
            </a:lvl7pPr>
            <a:lvl8pPr marL="8018717" indent="-534581" defTabSz="2138324">
              <a:lnSpc>
                <a:spcPct val="90000"/>
              </a:lnSpc>
              <a:spcBef>
                <a:spcPts val="1169"/>
              </a:spcBef>
              <a:buFont typeface="Arial" panose="020B0604020202020204" pitchFamily="34" charset="0"/>
              <a:buChar char="•"/>
              <a:defRPr sz="4209"/>
            </a:lvl8pPr>
            <a:lvl9pPr marL="9087879" indent="-534581" defTabSz="2138324">
              <a:lnSpc>
                <a:spcPct val="90000"/>
              </a:lnSpc>
              <a:spcBef>
                <a:spcPts val="1169"/>
              </a:spcBef>
              <a:buFont typeface="Arial" panose="020B0604020202020204" pitchFamily="34" charset="0"/>
              <a:buChar char="•"/>
              <a:defRPr sz="4209"/>
            </a:lvl9pPr>
          </a:lstStyle>
          <a:p>
            <a:pPr algn="just">
              <a:lnSpc>
                <a:spcPct val="100000"/>
              </a:lnSpc>
            </a:pPr>
            <a:r>
              <a:rPr lang="en-US" sz="2200" dirty="0">
                <a:latin typeface="Century Schoolbook" panose="02040604050505020304" pitchFamily="18" charset="0"/>
              </a:rPr>
              <a:t>The main motivation behind this project there was the impact of a data breach is enormous. Data breaches at companies like precisely exposed 340 million customer records. The incident also resulted in financial loss to, reputational damage, loss of customer trust, and compliance issues with the firm. </a:t>
            </a:r>
            <a:endParaRPr lang="en-IN" sz="2200" dirty="0">
              <a:latin typeface="Century Schoolbook" panose="02040604050505020304" pitchFamily="18" charset="0"/>
            </a:endParaRPr>
          </a:p>
        </p:txBody>
      </p:sp>
      <p:sp>
        <p:nvSpPr>
          <p:cNvPr id="1048593" name="Content Placeholder 10"/>
          <p:cNvSpPr txBox="1"/>
          <p:nvPr/>
        </p:nvSpPr>
        <p:spPr>
          <a:xfrm>
            <a:off x="358041" y="9516328"/>
            <a:ext cx="10350000" cy="2765483"/>
          </a:xfrm>
          <a:prstGeom prst="rect">
            <a:avLst/>
          </a:prstGeom>
          <a:noFill/>
          <a:ln w="15875">
            <a:solidFill>
              <a:schemeClr val="accent1">
                <a:shade val="50000"/>
              </a:schemeClr>
            </a:solidFill>
          </a:ln>
        </p:spPr>
        <p:txBody>
          <a:bodyPr>
            <a:noAutofit/>
          </a:bodyPr>
          <a:lstStyle>
            <a:defPPr>
              <a:defRPr lang="en-US"/>
            </a:defPPr>
            <a:lvl1pPr indent="0" defTabSz="2138324">
              <a:lnSpc>
                <a:spcPct val="90000"/>
              </a:lnSpc>
              <a:spcBef>
                <a:spcPts val="2339"/>
              </a:spcBef>
              <a:buFont typeface="Arial" panose="020B0604020202020204" pitchFamily="34" charset="0"/>
              <a:buNone/>
              <a:defRPr sz="3600"/>
            </a:lvl1pPr>
            <a:lvl2pPr marL="1603743" indent="-534581" defTabSz="2138324">
              <a:lnSpc>
                <a:spcPct val="90000"/>
              </a:lnSpc>
              <a:spcBef>
                <a:spcPts val="1169"/>
              </a:spcBef>
              <a:buFont typeface="Arial" panose="020B0604020202020204" pitchFamily="34" charset="0"/>
              <a:buChar char="•"/>
              <a:defRPr sz="5612"/>
            </a:lvl2pPr>
            <a:lvl3pPr marL="2672906" indent="-534581" defTabSz="2138324">
              <a:lnSpc>
                <a:spcPct val="90000"/>
              </a:lnSpc>
              <a:spcBef>
                <a:spcPts val="1169"/>
              </a:spcBef>
              <a:buFont typeface="Arial" panose="020B0604020202020204" pitchFamily="34" charset="0"/>
              <a:buChar char="•"/>
              <a:defRPr sz="4677"/>
            </a:lvl3pPr>
            <a:lvl4pPr marL="3742068" indent="-534581" defTabSz="2138324">
              <a:lnSpc>
                <a:spcPct val="90000"/>
              </a:lnSpc>
              <a:spcBef>
                <a:spcPts val="1169"/>
              </a:spcBef>
              <a:buFont typeface="Arial" panose="020B0604020202020204" pitchFamily="34" charset="0"/>
              <a:buChar char="•"/>
              <a:defRPr sz="4209"/>
            </a:lvl4pPr>
            <a:lvl5pPr marL="4811230" indent="-534581" defTabSz="2138324">
              <a:lnSpc>
                <a:spcPct val="90000"/>
              </a:lnSpc>
              <a:spcBef>
                <a:spcPts val="1169"/>
              </a:spcBef>
              <a:buFont typeface="Arial" panose="020B0604020202020204" pitchFamily="34" charset="0"/>
              <a:buChar char="•"/>
              <a:defRPr sz="4209"/>
            </a:lvl5pPr>
            <a:lvl6pPr marL="5880392" indent="-534581" defTabSz="2138324">
              <a:lnSpc>
                <a:spcPct val="90000"/>
              </a:lnSpc>
              <a:spcBef>
                <a:spcPts val="1169"/>
              </a:spcBef>
              <a:buFont typeface="Arial" panose="020B0604020202020204" pitchFamily="34" charset="0"/>
              <a:buChar char="•"/>
              <a:defRPr sz="4209"/>
            </a:lvl6pPr>
            <a:lvl7pPr marL="6949554" indent="-534581" defTabSz="2138324">
              <a:lnSpc>
                <a:spcPct val="90000"/>
              </a:lnSpc>
              <a:spcBef>
                <a:spcPts val="1169"/>
              </a:spcBef>
              <a:buFont typeface="Arial" panose="020B0604020202020204" pitchFamily="34" charset="0"/>
              <a:buChar char="•"/>
              <a:defRPr sz="4209"/>
            </a:lvl7pPr>
            <a:lvl8pPr marL="8018717" indent="-534581" defTabSz="2138324">
              <a:lnSpc>
                <a:spcPct val="90000"/>
              </a:lnSpc>
              <a:spcBef>
                <a:spcPts val="1169"/>
              </a:spcBef>
              <a:buFont typeface="Arial" panose="020B0604020202020204" pitchFamily="34" charset="0"/>
              <a:buChar char="•"/>
              <a:defRPr sz="4209"/>
            </a:lvl8pPr>
            <a:lvl9pPr marL="9087879" indent="-534581" defTabSz="2138324">
              <a:lnSpc>
                <a:spcPct val="90000"/>
              </a:lnSpc>
              <a:spcBef>
                <a:spcPts val="1169"/>
              </a:spcBef>
              <a:buFont typeface="Arial" panose="020B0604020202020204" pitchFamily="34" charset="0"/>
              <a:buChar char="•"/>
              <a:defRPr sz="4209"/>
            </a:lvl9pPr>
          </a:lstStyle>
          <a:p>
            <a:r>
              <a:rPr lang="en-IN" sz="2200" dirty="0">
                <a:latin typeface="Century Schoolbook" panose="02040604050505020304" pitchFamily="18" charset="0"/>
              </a:rPr>
              <a:t>The scope of this project included :</a:t>
            </a:r>
          </a:p>
          <a:p>
            <a:pPr>
              <a:lnSpc>
                <a:spcPct val="106000"/>
              </a:lnSpc>
              <a:spcAft>
                <a:spcPts val="800"/>
              </a:spcAft>
              <a:buFont typeface="Wingdings" panose="05000000000000000000" pitchFamily="2" charset="2"/>
              <a:buChar char="Ø"/>
            </a:pPr>
            <a:r>
              <a:rPr lang="en-US" sz="2200" dirty="0">
                <a:latin typeface="Century Schoolbook" panose="02040604050505020304" pitchFamily="18" charset="0"/>
                <a:ea typeface="Times New Roman" panose="02020603050405020304" pitchFamily="18" charset="0"/>
                <a:cs typeface="Calibri" panose="020F0502020204030204" pitchFamily="34" charset="0"/>
              </a:rPr>
              <a:t>More Security for data/content that is accessed by the users.</a:t>
            </a:r>
          </a:p>
          <a:p>
            <a:pPr>
              <a:lnSpc>
                <a:spcPct val="106000"/>
              </a:lnSpc>
              <a:spcAft>
                <a:spcPts val="800"/>
              </a:spcAft>
              <a:buFont typeface="Wingdings" panose="05000000000000000000" pitchFamily="2" charset="2"/>
              <a:buChar char="Ø"/>
            </a:pPr>
            <a:r>
              <a:rPr lang="en-US" sz="2200" dirty="0">
                <a:latin typeface="Century Schoolbook" panose="02040604050505020304" pitchFamily="18" charset="0"/>
                <a:ea typeface="Times New Roman" panose="02020603050405020304" pitchFamily="18" charset="0"/>
                <a:cs typeface="Calibri" panose="020F0502020204030204" pitchFamily="34" charset="0"/>
              </a:rPr>
              <a:t>Improves authentication technique and prevent the leakage of the data</a:t>
            </a:r>
            <a:r>
              <a:rPr lang="en-US" sz="2200" dirty="0">
                <a:latin typeface="Century Schoolbook" panose="02040604050505020304" pitchFamily="18" charset="0"/>
              </a:rPr>
              <a:t>.</a:t>
            </a:r>
            <a:r>
              <a:rPr lang="en-US" sz="2200" dirty="0">
                <a:latin typeface="Century Schoolbook" panose="02040604050505020304" pitchFamily="18" charset="0"/>
                <a:ea typeface="Times New Roman" panose="02020603050405020304" pitchFamily="18" charset="0"/>
              </a:rPr>
              <a:t> </a:t>
            </a:r>
          </a:p>
          <a:p>
            <a:pPr>
              <a:lnSpc>
                <a:spcPct val="106000"/>
              </a:lnSpc>
              <a:spcAft>
                <a:spcPts val="800"/>
              </a:spcAft>
              <a:buFont typeface="Wingdings" panose="05000000000000000000" pitchFamily="2" charset="2"/>
              <a:buChar char="Ø"/>
            </a:pPr>
            <a:r>
              <a:rPr lang="en-IN" sz="2200" dirty="0">
                <a:latin typeface="Century Schoolbook" panose="02040604050505020304" pitchFamily="18" charset="0"/>
              </a:rPr>
              <a:t>Data is completely secured</a:t>
            </a:r>
            <a:r>
              <a:rPr lang="en-IN" sz="2200" dirty="0"/>
              <a:t>.</a:t>
            </a:r>
          </a:p>
          <a:p>
            <a:endParaRPr lang="en-IN" sz="2000" dirty="0">
              <a:latin typeface="Century Schoolbook" panose="02040604050505020304" pitchFamily="18" charset="0"/>
            </a:endParaRPr>
          </a:p>
        </p:txBody>
      </p:sp>
      <p:sp>
        <p:nvSpPr>
          <p:cNvPr id="1048588" name="Content Placeholder 10"/>
          <p:cNvSpPr txBox="1"/>
          <p:nvPr/>
        </p:nvSpPr>
        <p:spPr>
          <a:xfrm>
            <a:off x="356876" y="13039111"/>
            <a:ext cx="10350000" cy="16882649"/>
          </a:xfrm>
          <a:prstGeom prst="rect">
            <a:avLst/>
          </a:prstGeom>
          <a:noFill/>
          <a:ln w="15875">
            <a:solidFill>
              <a:schemeClr val="accent1">
                <a:shade val="50000"/>
              </a:schemeClr>
            </a:solidFill>
          </a:ln>
        </p:spPr>
        <p:txBody>
          <a:bodyPr>
            <a:noAutofit/>
          </a:bodyPr>
          <a:lstStyle>
            <a:defPPr>
              <a:defRPr lang="en-US"/>
            </a:defPPr>
            <a:lvl1pPr indent="0" defTabSz="2138324">
              <a:lnSpc>
                <a:spcPct val="90000"/>
              </a:lnSpc>
              <a:spcBef>
                <a:spcPts val="2339"/>
              </a:spcBef>
              <a:buFont typeface="Arial" panose="020B0604020202020204" pitchFamily="34" charset="0"/>
              <a:buNone/>
              <a:defRPr sz="3600"/>
            </a:lvl1pPr>
            <a:lvl2pPr marL="1603743" indent="-534581" defTabSz="2138324">
              <a:lnSpc>
                <a:spcPct val="90000"/>
              </a:lnSpc>
              <a:spcBef>
                <a:spcPts val="1169"/>
              </a:spcBef>
              <a:buFont typeface="Arial" panose="020B0604020202020204" pitchFamily="34" charset="0"/>
              <a:buChar char="•"/>
              <a:defRPr sz="5612"/>
            </a:lvl2pPr>
            <a:lvl3pPr marL="2672906" indent="-534581" defTabSz="2138324">
              <a:lnSpc>
                <a:spcPct val="90000"/>
              </a:lnSpc>
              <a:spcBef>
                <a:spcPts val="1169"/>
              </a:spcBef>
              <a:buFont typeface="Arial" panose="020B0604020202020204" pitchFamily="34" charset="0"/>
              <a:buChar char="•"/>
              <a:defRPr sz="4677"/>
            </a:lvl3pPr>
            <a:lvl4pPr marL="3742068" indent="-534581" defTabSz="2138324">
              <a:lnSpc>
                <a:spcPct val="90000"/>
              </a:lnSpc>
              <a:spcBef>
                <a:spcPts val="1169"/>
              </a:spcBef>
              <a:buFont typeface="Arial" panose="020B0604020202020204" pitchFamily="34" charset="0"/>
              <a:buChar char="•"/>
              <a:defRPr sz="4209"/>
            </a:lvl4pPr>
            <a:lvl5pPr marL="4811230" indent="-534581" defTabSz="2138324">
              <a:lnSpc>
                <a:spcPct val="90000"/>
              </a:lnSpc>
              <a:spcBef>
                <a:spcPts val="1169"/>
              </a:spcBef>
              <a:buFont typeface="Arial" panose="020B0604020202020204" pitchFamily="34" charset="0"/>
              <a:buChar char="•"/>
              <a:defRPr sz="4209"/>
            </a:lvl5pPr>
            <a:lvl6pPr marL="5880392" indent="-534581" defTabSz="2138324">
              <a:lnSpc>
                <a:spcPct val="90000"/>
              </a:lnSpc>
              <a:spcBef>
                <a:spcPts val="1169"/>
              </a:spcBef>
              <a:buFont typeface="Arial" panose="020B0604020202020204" pitchFamily="34" charset="0"/>
              <a:buChar char="•"/>
              <a:defRPr sz="4209"/>
            </a:lvl6pPr>
            <a:lvl7pPr marL="6949554" indent="-534581" defTabSz="2138324">
              <a:lnSpc>
                <a:spcPct val="90000"/>
              </a:lnSpc>
              <a:spcBef>
                <a:spcPts val="1169"/>
              </a:spcBef>
              <a:buFont typeface="Arial" panose="020B0604020202020204" pitchFamily="34" charset="0"/>
              <a:buChar char="•"/>
              <a:defRPr sz="4209"/>
            </a:lvl7pPr>
            <a:lvl8pPr marL="8018717" indent="-534581" defTabSz="2138324">
              <a:lnSpc>
                <a:spcPct val="90000"/>
              </a:lnSpc>
              <a:spcBef>
                <a:spcPts val="1169"/>
              </a:spcBef>
              <a:buFont typeface="Arial" panose="020B0604020202020204" pitchFamily="34" charset="0"/>
              <a:buChar char="•"/>
              <a:defRPr sz="4209"/>
            </a:lvl8pPr>
            <a:lvl9pPr marL="9087879" indent="-534581" defTabSz="2138324">
              <a:lnSpc>
                <a:spcPct val="90000"/>
              </a:lnSpc>
              <a:spcBef>
                <a:spcPts val="1169"/>
              </a:spcBef>
              <a:buFont typeface="Arial" panose="020B0604020202020204" pitchFamily="34" charset="0"/>
              <a:buChar char="•"/>
              <a:defRPr sz="4209"/>
            </a:lvl9pPr>
          </a:lstStyle>
          <a:p>
            <a:pPr marL="342900" indent="-342900" algn="just">
              <a:lnSpc>
                <a:spcPct val="100000"/>
              </a:lnSpc>
              <a:buFont typeface="Arial" panose="020B0604020202020204" pitchFamily="34" charset="0"/>
              <a:buChar char="•"/>
            </a:pPr>
            <a:endParaRPr lang="en-US" sz="2200" dirty="0">
              <a:latin typeface="Century Schoolbook" panose="02040604050505020304" pitchFamily="18" charset="0"/>
            </a:endParaRPr>
          </a:p>
          <a:p>
            <a:pPr marL="342900" indent="-342900" algn="just">
              <a:lnSpc>
                <a:spcPct val="100000"/>
              </a:lnSpc>
              <a:buFont typeface="Arial" panose="020B0604020202020204" pitchFamily="34" charset="0"/>
              <a:buChar char="•"/>
            </a:pPr>
            <a:r>
              <a:rPr lang="en-US" sz="2200" dirty="0">
                <a:latin typeface="Century Schoolbook" panose="02040604050505020304" pitchFamily="18" charset="0"/>
              </a:rPr>
              <a:t>Data leak detection, the proposed system shown in Figure is to detect when the confidential data of the distributor is lost by the agent, and possibly identify the agent with the data leak.</a:t>
            </a:r>
          </a:p>
          <a:p>
            <a:pPr marL="342900" indent="-342900" algn="just">
              <a:lnSpc>
                <a:spcPct val="10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Perturbation is a very useful technique to make data modified and "less sensitive" before being passed to agent.</a:t>
            </a:r>
            <a:endParaRPr lang="en-AU" sz="2200" dirty="0">
              <a:latin typeface="Times New Roman" panose="02020603050405020304" pitchFamily="18" charset="0"/>
              <a:cs typeface="Times New Roman" panose="02020603050405020304" pitchFamily="18" charset="0"/>
            </a:endParaRPr>
          </a:p>
          <a:p>
            <a:pPr marL="342900" indent="-342900" algn="just">
              <a:lnSpc>
                <a:spcPct val="10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To increase the security of user data, the model has an encrypted algorithm that ensures secure data transfer between the user and the Third-Party Application(TPA)</a:t>
            </a:r>
            <a:endParaRPr lang="en-AU" sz="2200" dirty="0">
              <a:latin typeface="Times New Roman" panose="02020603050405020304" pitchFamily="18" charset="0"/>
              <a:cs typeface="Times New Roman" panose="02020603050405020304" pitchFamily="18" charset="0"/>
            </a:endParaRPr>
          </a:p>
          <a:p>
            <a:pPr marL="342900" indent="-342900" algn="just">
              <a:lnSpc>
                <a:spcPct val="10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It includes the cloud as well as algorithms that distribute objects between agents in a way that improves the likelihood of detecting leaks. When adding misinformation objects to a distributed set, misinformation is provided if the data is provided to another third party</a:t>
            </a:r>
            <a:r>
              <a:rPr lang="en-AU" sz="2200" dirty="0">
                <a:latin typeface="Times New Roman" panose="02020603050405020304" pitchFamily="18" charset="0"/>
                <a:cs typeface="Times New Roman" panose="02020603050405020304" pitchFamily="18" charset="0"/>
              </a:rPr>
              <a:t>	</a:t>
            </a:r>
          </a:p>
          <a:p>
            <a:pPr marL="342900" indent="-342900" algn="just">
              <a:lnSpc>
                <a:spcPct val="100000"/>
              </a:lnSpc>
              <a:buFont typeface="Arial" panose="020B0604020202020204" pitchFamily="34" charset="0"/>
              <a:buChar char="•"/>
            </a:pPr>
            <a:r>
              <a:rPr lang="en-US" sz="2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SHA </a:t>
            </a:r>
            <a:r>
              <a:rPr lang="en-US" sz="2200" b="1"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ALGORITHM:</a:t>
            </a:r>
            <a:r>
              <a:rPr lang="en-US" sz="2200" dirty="0" err="1">
                <a:latin typeface="Times New Roman" panose="02020603050405020304" pitchFamily="18" charset="0"/>
                <a:cs typeface="Times New Roman" panose="02020603050405020304" pitchFamily="18" charset="0"/>
              </a:rPr>
              <a:t>Secure</a:t>
            </a:r>
            <a:r>
              <a:rPr lang="en-US" sz="2200" dirty="0">
                <a:latin typeface="Times New Roman" panose="02020603050405020304" pitchFamily="18" charset="0"/>
                <a:cs typeface="Times New Roman" panose="02020603050405020304" pitchFamily="18" charset="0"/>
              </a:rPr>
              <a:t> SHA algorithm provides a hash function when downloading data by referring to a third-party agent and provides to the real cloud. This security feature has been added to improve the security of sensitive data transmission over the Internet. The SHA algorithm is used because it uses message digests to ensure data integrity and confidentiality. This approach uses Secure Hash Algorithm 2 (SHA2), a subset of the Keccak cryptography primitive family, to ensure data security.</a:t>
            </a:r>
            <a:r>
              <a:rPr lang="en-AU" sz="2400" dirty="0">
                <a:latin typeface="Times New Roman" panose="02020603050405020304" pitchFamily="18" charset="0"/>
                <a:cs typeface="Times New Roman" panose="02020603050405020304" pitchFamily="18" charset="0"/>
              </a:rPr>
              <a:t>	</a:t>
            </a:r>
          </a:p>
          <a:p>
            <a:endParaRPr lang="en-AU" sz="2400" i="1" dirty="0"/>
          </a:p>
          <a:p>
            <a:endParaRPr lang="en-AU" sz="2400" i="1" dirty="0"/>
          </a:p>
          <a:p>
            <a:endParaRPr lang="en-AU" sz="2400" i="1" dirty="0"/>
          </a:p>
          <a:p>
            <a:endParaRPr lang="en-AU" sz="2400" i="1" dirty="0"/>
          </a:p>
          <a:p>
            <a:endParaRPr lang="en-AU" sz="2400" i="1" dirty="0"/>
          </a:p>
          <a:p>
            <a:endParaRPr lang="en-AU" sz="2400" i="1" dirty="0"/>
          </a:p>
          <a:p>
            <a:endParaRPr lang="en-AU" sz="2400" i="1" dirty="0"/>
          </a:p>
          <a:p>
            <a:endParaRPr lang="en-AU" sz="2400" i="1" dirty="0"/>
          </a:p>
          <a:p>
            <a:endParaRPr lang="en-AU" sz="2400" i="1" dirty="0"/>
          </a:p>
          <a:p>
            <a:endParaRPr lang="en-AU" sz="2400" i="1" dirty="0"/>
          </a:p>
          <a:p>
            <a:endParaRPr lang="en-AU" sz="2400" i="1" dirty="0"/>
          </a:p>
          <a:p>
            <a:endParaRPr lang="en-AU" sz="2400" i="1" dirty="0"/>
          </a:p>
          <a:p>
            <a:endParaRPr lang="en-AU" sz="2400" i="1" dirty="0"/>
          </a:p>
          <a:p>
            <a:endParaRPr lang="en-AU" sz="2400" i="1" dirty="0"/>
          </a:p>
          <a:p>
            <a:r>
              <a:rPr lang="en-AU" sz="2400" i="1" dirty="0"/>
              <a:t>		</a:t>
            </a:r>
          </a:p>
          <a:p>
            <a:r>
              <a:rPr lang="en-AU" sz="2400" i="1" dirty="0"/>
              <a:t>		  </a:t>
            </a:r>
          </a:p>
          <a:p>
            <a:endParaRPr lang="en-IN" sz="2400" dirty="0"/>
          </a:p>
        </p:txBody>
      </p:sp>
      <p:sp>
        <p:nvSpPr>
          <p:cNvPr id="1048585" name="Rectangle 4"/>
          <p:cNvSpPr/>
          <p:nvPr/>
        </p:nvSpPr>
        <p:spPr>
          <a:xfrm>
            <a:off x="359812" y="365760"/>
            <a:ext cx="20664000" cy="29556000"/>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48586" name="Title 3"/>
          <p:cNvSpPr txBox="1"/>
          <p:nvPr/>
        </p:nvSpPr>
        <p:spPr>
          <a:xfrm>
            <a:off x="2633472" y="365760"/>
            <a:ext cx="18390340" cy="1487186"/>
          </a:xfrm>
          <a:prstGeom prst="rect">
            <a:avLst/>
          </a:prstGeom>
        </p:spPr>
        <p:txBody>
          <a:bodyPr vert="horz" lIns="91440" tIns="45720" rIns="91440" bIns="45720" rtlCol="0" anchor="ctr">
            <a:noAutofit/>
          </a:bodyPr>
          <a:lstStyle>
            <a:lvl1pPr algn="l" defTabSz="2138324" rtl="0" eaLnBrk="1" latinLnBrk="0" hangingPunct="1">
              <a:lnSpc>
                <a:spcPct val="90000"/>
              </a:lnSpc>
              <a:spcBef>
                <a:spcPct val="0"/>
              </a:spcBef>
              <a:buNone/>
              <a:defRPr sz="10289" kern="1200">
                <a:solidFill>
                  <a:schemeClr val="tx1"/>
                </a:solidFill>
                <a:latin typeface="+mj-lt"/>
                <a:ea typeface="+mj-ea"/>
                <a:cs typeface="+mj-cs"/>
              </a:defRPr>
            </a:lvl1pPr>
          </a:lstStyle>
          <a:p>
            <a:pPr algn="ctr"/>
            <a:r>
              <a:rPr lang="en-US" sz="4000" b="1" dirty="0">
                <a:latin typeface="Times New Roman" panose="02020603050405020304" pitchFamily="18" charset="0"/>
                <a:ea typeface="Times New Roman" panose="02020603050405020304" pitchFamily="18" charset="0"/>
              </a:rPr>
              <a:t>DATA LEAKAGE AND SECURITY ON CLOUD COMPUTING</a:t>
            </a:r>
          </a:p>
          <a:p>
            <a:pPr algn="ctr"/>
            <a:r>
              <a:rPr lang="en-US" sz="2000" b="1" dirty="0">
                <a:latin typeface="Times New Roman" panose="02020603050405020304" pitchFamily="18" charset="0"/>
                <a:ea typeface="Times New Roman" panose="02020603050405020304" pitchFamily="18" charset="0"/>
              </a:rPr>
              <a:t>DANUSU B</a:t>
            </a:r>
            <a:r>
              <a:rPr lang="en-US" sz="2000" b="1" dirty="0" smtClean="0">
                <a:latin typeface="Times New Roman" panose="02020603050405020304" pitchFamily="18" charset="0"/>
                <a:ea typeface="Times New Roman" panose="02020603050405020304" pitchFamily="18" charset="0"/>
              </a:rPr>
              <a:t>, HARI </a:t>
            </a:r>
            <a:r>
              <a:rPr lang="en-US" sz="2000" b="1" dirty="0">
                <a:latin typeface="Times New Roman" panose="02020603050405020304" pitchFamily="18" charset="0"/>
                <a:ea typeface="Times New Roman" panose="02020603050405020304" pitchFamily="18" charset="0"/>
              </a:rPr>
              <a:t>PRASATH S</a:t>
            </a:r>
            <a:r>
              <a:rPr lang="en-US" sz="2000" b="1" dirty="0" smtClean="0">
                <a:latin typeface="Times New Roman" panose="02020603050405020304" pitchFamily="18" charset="0"/>
                <a:ea typeface="Times New Roman" panose="02020603050405020304" pitchFamily="18" charset="0"/>
              </a:rPr>
              <a:t>, JEGADEESWARAN </a:t>
            </a:r>
            <a:r>
              <a:rPr lang="en-US" sz="2000" b="1" dirty="0">
                <a:latin typeface="Times New Roman" panose="02020603050405020304" pitchFamily="18" charset="0"/>
                <a:ea typeface="Times New Roman" panose="02020603050405020304" pitchFamily="18" charset="0"/>
              </a:rPr>
              <a:t>R</a:t>
            </a:r>
            <a:r>
              <a:rPr lang="en-US" sz="2000" b="1" dirty="0" smtClean="0">
                <a:latin typeface="Times New Roman" panose="02020603050405020304" pitchFamily="18" charset="0"/>
                <a:ea typeface="Times New Roman" panose="02020603050405020304" pitchFamily="18" charset="0"/>
              </a:rPr>
              <a:t>, MOHANKUMAR S, </a:t>
            </a:r>
            <a:r>
              <a:rPr lang="en-US" sz="2000" b="1" err="1" smtClean="0">
                <a:latin typeface="Times New Roman" panose="02020603050405020304" pitchFamily="18" charset="0"/>
                <a:ea typeface="Times New Roman" panose="02020603050405020304" pitchFamily="18" charset="0"/>
              </a:rPr>
              <a:t>Mr</a:t>
            </a:r>
            <a:r>
              <a:rPr lang="en-US" sz="2000" b="1" smtClean="0">
                <a:latin typeface="Times New Roman" panose="02020603050405020304" pitchFamily="18" charset="0"/>
                <a:ea typeface="Times New Roman" panose="02020603050405020304" pitchFamily="18" charset="0"/>
              </a:rPr>
              <a:t>. R.RAJINIGANTH</a:t>
            </a:r>
            <a:endParaRPr lang="en-US" sz="2000" b="1" dirty="0">
              <a:latin typeface="Times New Roman" panose="02020603050405020304" pitchFamily="18" charset="0"/>
              <a:ea typeface="Times New Roman" panose="02020603050405020304" pitchFamily="18" charset="0"/>
            </a:endParaRPr>
          </a:p>
        </p:txBody>
      </p:sp>
      <p:sp>
        <p:nvSpPr>
          <p:cNvPr id="1048587" name="Text Placeholder 22"/>
          <p:cNvSpPr txBox="1"/>
          <p:nvPr/>
        </p:nvSpPr>
        <p:spPr>
          <a:xfrm>
            <a:off x="2633472" y="1791306"/>
            <a:ext cx="18390340" cy="690674"/>
          </a:xfrm>
          <a:prstGeom prst="rect">
            <a:avLst/>
          </a:prstGeom>
        </p:spPr>
        <p:txBody>
          <a:bodyPr/>
          <a:lstStyle>
            <a:lvl1pPr marL="534581" indent="-534581" algn="l" defTabSz="2138324" rtl="0" eaLnBrk="1" latinLnBrk="0" hangingPunct="1">
              <a:lnSpc>
                <a:spcPct val="90000"/>
              </a:lnSpc>
              <a:spcBef>
                <a:spcPts val="2339"/>
              </a:spcBef>
              <a:buFont typeface="Arial" panose="020B0604020202020204" pitchFamily="34" charset="0"/>
              <a:buChar char="•"/>
              <a:defRPr sz="6548" kern="1200">
                <a:solidFill>
                  <a:schemeClr val="tx1"/>
                </a:solidFill>
                <a:latin typeface="+mn-lt"/>
                <a:ea typeface="+mn-ea"/>
                <a:cs typeface="+mn-cs"/>
              </a:defRPr>
            </a:lvl1pPr>
            <a:lvl2pPr marL="1603743" indent="-534581" algn="l" defTabSz="2138324" rtl="0" eaLnBrk="1" latinLnBrk="0" hangingPunct="1">
              <a:lnSpc>
                <a:spcPct val="90000"/>
              </a:lnSpc>
              <a:spcBef>
                <a:spcPts val="1169"/>
              </a:spcBef>
              <a:buFont typeface="Arial" panose="020B0604020202020204" pitchFamily="34" charset="0"/>
              <a:buChar char="•"/>
              <a:defRPr sz="5612" kern="1200">
                <a:solidFill>
                  <a:schemeClr val="tx1"/>
                </a:solidFill>
                <a:latin typeface="+mn-lt"/>
                <a:ea typeface="+mn-ea"/>
                <a:cs typeface="+mn-cs"/>
              </a:defRPr>
            </a:lvl2pPr>
            <a:lvl3pPr marL="2672906" indent="-534581" algn="l" defTabSz="2138324" rtl="0" eaLnBrk="1" latinLnBrk="0" hangingPunct="1">
              <a:lnSpc>
                <a:spcPct val="90000"/>
              </a:lnSpc>
              <a:spcBef>
                <a:spcPts val="1169"/>
              </a:spcBef>
              <a:buFont typeface="Arial" panose="020B0604020202020204" pitchFamily="34" charset="0"/>
              <a:buChar char="•"/>
              <a:defRPr sz="4677" kern="1200">
                <a:solidFill>
                  <a:schemeClr val="tx1"/>
                </a:solidFill>
                <a:latin typeface="+mn-lt"/>
                <a:ea typeface="+mn-ea"/>
                <a:cs typeface="+mn-cs"/>
              </a:defRPr>
            </a:lvl3pPr>
            <a:lvl4pPr marL="3742068"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4pPr>
            <a:lvl5pPr marL="4811230"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5pPr>
            <a:lvl6pPr marL="5880392"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6pPr>
            <a:lvl7pPr marL="6949554"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7pPr>
            <a:lvl8pPr marL="8018717"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8pPr>
            <a:lvl9pPr marL="9087879"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9pPr>
          </a:lstStyle>
          <a:p>
            <a:pPr marL="0" indent="0">
              <a:buNone/>
            </a:pPr>
            <a:endParaRPr lang="en-US" sz="4400" dirty="0"/>
          </a:p>
        </p:txBody>
      </p:sp>
      <p:sp>
        <p:nvSpPr>
          <p:cNvPr id="1048589" name="Text Placeholder 68"/>
          <p:cNvSpPr txBox="1"/>
          <p:nvPr/>
        </p:nvSpPr>
        <p:spPr>
          <a:xfrm>
            <a:off x="10709812" y="3095034"/>
            <a:ext cx="10350000" cy="19524334"/>
          </a:xfrm>
          <a:prstGeom prst="rect">
            <a:avLst/>
          </a:prstGeom>
          <a:noFill/>
          <a:ln w="15875">
            <a:solidFill>
              <a:schemeClr val="accent1">
                <a:shade val="50000"/>
              </a:schemeClr>
            </a:solidFill>
          </a:ln>
        </p:spPr>
        <p:txBody>
          <a:bodyPr>
            <a:noAutofit/>
          </a:bodyPr>
          <a:lstStyle>
            <a:defPPr>
              <a:defRPr lang="en-US"/>
            </a:defPPr>
            <a:lvl1pPr indent="0" defTabSz="2138324">
              <a:lnSpc>
                <a:spcPct val="90000"/>
              </a:lnSpc>
              <a:spcBef>
                <a:spcPts val="2339"/>
              </a:spcBef>
              <a:buFont typeface="Arial" panose="020B0604020202020204" pitchFamily="34" charset="0"/>
              <a:buNone/>
              <a:defRPr sz="2400"/>
            </a:lvl1pPr>
            <a:lvl2pPr marL="1603743" indent="-534581" defTabSz="2138324">
              <a:lnSpc>
                <a:spcPct val="90000"/>
              </a:lnSpc>
              <a:spcBef>
                <a:spcPts val="1169"/>
              </a:spcBef>
              <a:buFont typeface="Arial" panose="020B0604020202020204" pitchFamily="34" charset="0"/>
              <a:buChar char="•"/>
              <a:defRPr sz="5612"/>
            </a:lvl2pPr>
            <a:lvl3pPr marL="2672906" indent="-534581" defTabSz="2138324">
              <a:lnSpc>
                <a:spcPct val="90000"/>
              </a:lnSpc>
              <a:spcBef>
                <a:spcPts val="1169"/>
              </a:spcBef>
              <a:buFont typeface="Arial" panose="020B0604020202020204" pitchFamily="34" charset="0"/>
              <a:buChar char="•"/>
              <a:defRPr sz="4677"/>
            </a:lvl3pPr>
            <a:lvl4pPr marL="3742068" indent="-534581" defTabSz="2138324">
              <a:lnSpc>
                <a:spcPct val="90000"/>
              </a:lnSpc>
              <a:spcBef>
                <a:spcPts val="1169"/>
              </a:spcBef>
              <a:buFont typeface="Arial" panose="020B0604020202020204" pitchFamily="34" charset="0"/>
              <a:buChar char="•"/>
              <a:defRPr sz="4209"/>
            </a:lvl4pPr>
            <a:lvl5pPr marL="4811230" indent="-534581" defTabSz="2138324">
              <a:lnSpc>
                <a:spcPct val="90000"/>
              </a:lnSpc>
              <a:spcBef>
                <a:spcPts val="1169"/>
              </a:spcBef>
              <a:buFont typeface="Arial" panose="020B0604020202020204" pitchFamily="34" charset="0"/>
              <a:buChar char="•"/>
              <a:defRPr sz="4209"/>
            </a:lvl5pPr>
            <a:lvl6pPr marL="5880392" indent="-534581" defTabSz="2138324">
              <a:lnSpc>
                <a:spcPct val="90000"/>
              </a:lnSpc>
              <a:spcBef>
                <a:spcPts val="1169"/>
              </a:spcBef>
              <a:buFont typeface="Arial" panose="020B0604020202020204" pitchFamily="34" charset="0"/>
              <a:buChar char="•"/>
              <a:defRPr sz="4209"/>
            </a:lvl6pPr>
            <a:lvl7pPr marL="6949554" indent="-534581" defTabSz="2138324">
              <a:lnSpc>
                <a:spcPct val="90000"/>
              </a:lnSpc>
              <a:spcBef>
                <a:spcPts val="1169"/>
              </a:spcBef>
              <a:buFont typeface="Arial" panose="020B0604020202020204" pitchFamily="34" charset="0"/>
              <a:buChar char="•"/>
              <a:defRPr sz="4209"/>
            </a:lvl7pPr>
            <a:lvl8pPr marL="8018717" indent="-534581" defTabSz="2138324">
              <a:lnSpc>
                <a:spcPct val="90000"/>
              </a:lnSpc>
              <a:spcBef>
                <a:spcPts val="1169"/>
              </a:spcBef>
              <a:buFont typeface="Arial" panose="020B0604020202020204" pitchFamily="34" charset="0"/>
              <a:buChar char="•"/>
              <a:defRPr sz="4209"/>
            </a:lvl8pPr>
            <a:lvl9pPr marL="9087879" indent="-534581" defTabSz="2138324">
              <a:lnSpc>
                <a:spcPct val="90000"/>
              </a:lnSpc>
              <a:spcBef>
                <a:spcPts val="1169"/>
              </a:spcBef>
              <a:buFont typeface="Arial" panose="020B0604020202020204" pitchFamily="34" charset="0"/>
              <a:buChar char="•"/>
              <a:defRPr sz="4209"/>
            </a:lvl9pPr>
          </a:lstStyle>
          <a:p>
            <a:pPr marL="139065" marR="625475" indent="202565" algn="just">
              <a:lnSpc>
                <a:spcPct val="100000"/>
              </a:lnSpc>
              <a:spcBef>
                <a:spcPts val="745"/>
              </a:spcBef>
              <a:spcAft>
                <a:spcPts val="0"/>
              </a:spcAft>
            </a:pPr>
            <a:r>
              <a:rPr lang="en-US" sz="2200" dirty="0">
                <a:effectLst/>
                <a:latin typeface="Century Schoolbook" panose="02040604050505020304" pitchFamily="18" charset="0"/>
                <a:ea typeface="Times New Roman" panose="02020603050405020304" pitchFamily="18" charset="0"/>
              </a:rPr>
              <a:t>As a result of using this </a:t>
            </a:r>
            <a:r>
              <a:rPr lang="en-US" sz="2200" dirty="0">
                <a:latin typeface="Century Schoolbook" panose="02040604050505020304" pitchFamily="18" charset="0"/>
                <a:ea typeface="Times New Roman" panose="02020603050405020304" pitchFamily="18" charset="0"/>
              </a:rPr>
              <a:t>implement a variety of data distribution strategies that can improve the distributor’s chances of identifying a leaker. We have shown that distributing objects judiciously can make a significant difference in identifying guilty agents, especially in cases where there is large overlap in the data that agents must receive..</a:t>
            </a:r>
            <a:endParaRPr lang="en-IN" sz="2200" dirty="0">
              <a:latin typeface="Century Schoolbook" panose="02040604050505020304" pitchFamily="18" charset="0"/>
            </a:endParaRPr>
          </a:p>
          <a:p>
            <a:endParaRPr lang="en-IN" dirty="0"/>
          </a:p>
          <a:p>
            <a:endParaRPr lang="en-IN" dirty="0"/>
          </a:p>
          <a:p>
            <a:endParaRPr lang="en-IN" dirty="0"/>
          </a:p>
          <a:p>
            <a:endParaRPr lang="en-IN" dirty="0"/>
          </a:p>
          <a:p>
            <a:endParaRPr lang="en-IN" dirty="0"/>
          </a:p>
          <a:p>
            <a:endParaRPr lang="en-AU" sz="1800" i="1" dirty="0"/>
          </a:p>
          <a:p>
            <a:endParaRPr lang="en-AU" sz="1800" i="1" dirty="0"/>
          </a:p>
          <a:p>
            <a:endParaRPr lang="en-AU" sz="1800" i="1" dirty="0"/>
          </a:p>
          <a:p>
            <a:endParaRPr lang="en-AU" sz="1800" i="1" dirty="0"/>
          </a:p>
          <a:p>
            <a:endParaRPr lang="en-AU" sz="1800" i="1" dirty="0"/>
          </a:p>
          <a:p>
            <a:endParaRPr lang="en-AU" sz="1800" i="1" dirty="0"/>
          </a:p>
          <a:p>
            <a:endParaRPr lang="en-AU" sz="1800" i="1" dirty="0"/>
          </a:p>
          <a:p>
            <a:endParaRPr lang="en-AU" sz="1800" i="1" dirty="0"/>
          </a:p>
          <a:p>
            <a:endParaRPr lang="en-AU" sz="1800" i="1" dirty="0"/>
          </a:p>
          <a:p>
            <a:r>
              <a:rPr lang="en-AU" sz="1800" i="1" dirty="0"/>
              <a:t>		</a:t>
            </a:r>
          </a:p>
          <a:p>
            <a:endParaRPr lang="en-AU" sz="1800" i="1" dirty="0"/>
          </a:p>
          <a:p>
            <a:endParaRPr lang="en-AU" sz="1800" i="1" dirty="0"/>
          </a:p>
          <a:p>
            <a:endParaRPr lang="en-AU" sz="1800" i="1" dirty="0"/>
          </a:p>
          <a:p>
            <a:endParaRPr lang="en-AU" sz="1800" i="1" dirty="0"/>
          </a:p>
          <a:p>
            <a:endParaRPr lang="en-AU" sz="1800" i="1" dirty="0"/>
          </a:p>
          <a:p>
            <a:endParaRPr lang="en-AU" sz="1800" i="1" dirty="0"/>
          </a:p>
          <a:p>
            <a:endParaRPr lang="en-AU" sz="1800" i="1" dirty="0"/>
          </a:p>
          <a:p>
            <a:endParaRPr lang="en-AU" sz="1800" i="1" dirty="0"/>
          </a:p>
          <a:p>
            <a:endParaRPr lang="en-AU" sz="1800" i="1" dirty="0"/>
          </a:p>
          <a:p>
            <a:endParaRPr lang="en-AU" sz="1800" i="1" dirty="0"/>
          </a:p>
          <a:p>
            <a:endParaRPr lang="en-AU" sz="1800" i="1" dirty="0"/>
          </a:p>
          <a:p>
            <a:endParaRPr lang="en-AU" sz="1800" i="1" dirty="0"/>
          </a:p>
          <a:p>
            <a:r>
              <a:rPr lang="en-AU" sz="1800" i="1" dirty="0"/>
              <a:t>	</a:t>
            </a:r>
            <a:endParaRPr lang="en-AU" i="1" dirty="0"/>
          </a:p>
          <a:p>
            <a:endParaRPr lang="en-IN" dirty="0"/>
          </a:p>
        </p:txBody>
      </p:sp>
      <p:sp>
        <p:nvSpPr>
          <p:cNvPr id="1048590" name="Rectangle 2"/>
          <p:cNvSpPr/>
          <p:nvPr/>
        </p:nvSpPr>
        <p:spPr>
          <a:xfrm>
            <a:off x="370073" y="8820528"/>
            <a:ext cx="4113306" cy="646331"/>
          </a:xfrm>
          <a:prstGeom prst="rect">
            <a:avLst/>
          </a:prstGeom>
        </p:spPr>
        <p:txBody>
          <a:bodyPr wrap="none">
            <a:spAutoFit/>
          </a:bodyPr>
          <a:lstStyle/>
          <a:p>
            <a:pPr algn="ctr"/>
            <a:r>
              <a:rPr lang="en-US"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Scope of the Project</a:t>
            </a:r>
          </a:p>
        </p:txBody>
      </p:sp>
      <p:sp>
        <p:nvSpPr>
          <p:cNvPr id="1048591" name="Rectangle 11"/>
          <p:cNvSpPr/>
          <p:nvPr/>
        </p:nvSpPr>
        <p:spPr>
          <a:xfrm>
            <a:off x="10698773" y="2481980"/>
            <a:ext cx="1620957" cy="646331"/>
          </a:xfrm>
          <a:prstGeom prst="rect">
            <a:avLst/>
          </a:prstGeom>
        </p:spPr>
        <p:txBody>
          <a:bodyPr wrap="none">
            <a:spAutoFit/>
          </a:bodyPr>
          <a:lstStyle/>
          <a:p>
            <a:pPr algn="ctr"/>
            <a:r>
              <a:rPr lang="en-US" sz="3600" b="1" dirty="0">
                <a:latin typeface="Times New Roman" panose="02020603050405020304" pitchFamily="18" charset="0"/>
                <a:cs typeface="Times New Roman" panose="02020603050405020304" pitchFamily="18" charset="0"/>
              </a:rPr>
              <a:t>Results</a:t>
            </a:r>
          </a:p>
        </p:txBody>
      </p:sp>
      <p:sp>
        <p:nvSpPr>
          <p:cNvPr id="1048592" name="Rectangle 12"/>
          <p:cNvSpPr/>
          <p:nvPr/>
        </p:nvSpPr>
        <p:spPr>
          <a:xfrm>
            <a:off x="368186" y="12335842"/>
            <a:ext cx="2771977" cy="646331"/>
          </a:xfrm>
          <a:prstGeom prst="rect">
            <a:avLst/>
          </a:prstGeom>
        </p:spPr>
        <p:txBody>
          <a:bodyPr wrap="none">
            <a:spAutoFit/>
          </a:bodyPr>
          <a:lstStyle/>
          <a:p>
            <a:r>
              <a:rPr lang="en-US" altLang="zh-CN"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Methodology</a:t>
            </a:r>
          </a:p>
        </p:txBody>
      </p:sp>
      <p:sp>
        <p:nvSpPr>
          <p:cNvPr id="1048594" name="Text Placeholder 68"/>
          <p:cNvSpPr txBox="1"/>
          <p:nvPr/>
        </p:nvSpPr>
        <p:spPr>
          <a:xfrm>
            <a:off x="359812" y="3095033"/>
            <a:ext cx="10350000" cy="3150327"/>
          </a:xfrm>
          <a:prstGeom prst="rect">
            <a:avLst/>
          </a:prstGeom>
          <a:noFill/>
          <a:ln w="15875">
            <a:solidFill>
              <a:schemeClr val="accent1">
                <a:shade val="50000"/>
              </a:schemeClr>
            </a:solidFill>
          </a:ln>
        </p:spPr>
        <p:txBody>
          <a:bodyPr>
            <a:noAutofit/>
          </a:bodyPr>
          <a:lstStyle>
            <a:defPPr>
              <a:defRPr lang="en-US"/>
            </a:defPPr>
            <a:lvl1pPr indent="0" defTabSz="2138324">
              <a:lnSpc>
                <a:spcPct val="90000"/>
              </a:lnSpc>
              <a:spcBef>
                <a:spcPts val="2339"/>
              </a:spcBef>
              <a:buFont typeface="Arial" panose="020B0604020202020204" pitchFamily="34" charset="0"/>
              <a:buNone/>
              <a:defRPr sz="2400"/>
            </a:lvl1pPr>
            <a:lvl2pPr marL="1603743" indent="-534581" defTabSz="2138324">
              <a:lnSpc>
                <a:spcPct val="90000"/>
              </a:lnSpc>
              <a:spcBef>
                <a:spcPts val="1169"/>
              </a:spcBef>
              <a:buFont typeface="Arial" panose="020B0604020202020204" pitchFamily="34" charset="0"/>
              <a:buChar char="•"/>
              <a:defRPr sz="5612"/>
            </a:lvl2pPr>
            <a:lvl3pPr marL="2672906" indent="-534581" defTabSz="2138324">
              <a:lnSpc>
                <a:spcPct val="90000"/>
              </a:lnSpc>
              <a:spcBef>
                <a:spcPts val="1169"/>
              </a:spcBef>
              <a:buFont typeface="Arial" panose="020B0604020202020204" pitchFamily="34" charset="0"/>
              <a:buChar char="•"/>
              <a:defRPr sz="4677"/>
            </a:lvl3pPr>
            <a:lvl4pPr marL="3742068" indent="-534581" defTabSz="2138324">
              <a:lnSpc>
                <a:spcPct val="90000"/>
              </a:lnSpc>
              <a:spcBef>
                <a:spcPts val="1169"/>
              </a:spcBef>
              <a:buFont typeface="Arial" panose="020B0604020202020204" pitchFamily="34" charset="0"/>
              <a:buChar char="•"/>
              <a:defRPr sz="4209"/>
            </a:lvl4pPr>
            <a:lvl5pPr marL="4811230" indent="-534581" defTabSz="2138324">
              <a:lnSpc>
                <a:spcPct val="90000"/>
              </a:lnSpc>
              <a:spcBef>
                <a:spcPts val="1169"/>
              </a:spcBef>
              <a:buFont typeface="Arial" panose="020B0604020202020204" pitchFamily="34" charset="0"/>
              <a:buChar char="•"/>
              <a:defRPr sz="4209"/>
            </a:lvl5pPr>
            <a:lvl6pPr marL="5880392" indent="-534581" defTabSz="2138324">
              <a:lnSpc>
                <a:spcPct val="90000"/>
              </a:lnSpc>
              <a:spcBef>
                <a:spcPts val="1169"/>
              </a:spcBef>
              <a:buFont typeface="Arial" panose="020B0604020202020204" pitchFamily="34" charset="0"/>
              <a:buChar char="•"/>
              <a:defRPr sz="4209"/>
            </a:lvl6pPr>
            <a:lvl7pPr marL="6949554" indent="-534581" defTabSz="2138324">
              <a:lnSpc>
                <a:spcPct val="90000"/>
              </a:lnSpc>
              <a:spcBef>
                <a:spcPts val="1169"/>
              </a:spcBef>
              <a:buFont typeface="Arial" panose="020B0604020202020204" pitchFamily="34" charset="0"/>
              <a:buChar char="•"/>
              <a:defRPr sz="4209"/>
            </a:lvl7pPr>
            <a:lvl8pPr marL="8018717" indent="-534581" defTabSz="2138324">
              <a:lnSpc>
                <a:spcPct val="90000"/>
              </a:lnSpc>
              <a:spcBef>
                <a:spcPts val="1169"/>
              </a:spcBef>
              <a:buFont typeface="Arial" panose="020B0604020202020204" pitchFamily="34" charset="0"/>
              <a:buChar char="•"/>
              <a:defRPr sz="4209"/>
            </a:lvl8pPr>
            <a:lvl9pPr marL="9087879" indent="-534581" defTabSz="2138324">
              <a:lnSpc>
                <a:spcPct val="90000"/>
              </a:lnSpc>
              <a:spcBef>
                <a:spcPts val="1169"/>
              </a:spcBef>
              <a:buFont typeface="Arial" panose="020B0604020202020204" pitchFamily="34" charset="0"/>
              <a:buChar char="•"/>
              <a:defRPr sz="4209"/>
            </a:lvl9pPr>
          </a:lstStyle>
          <a:p>
            <a:pPr marL="84138" algn="just">
              <a:lnSpc>
                <a:spcPct val="100000"/>
              </a:lnSpc>
            </a:pPr>
            <a:r>
              <a:rPr lang="en-US" sz="2200" dirty="0">
                <a:latin typeface="Century Schoolbook" panose="02040604050505020304" pitchFamily="18" charset="0"/>
              </a:rPr>
              <a:t>Data loss occurs when data is intentionally or unintentionally removed physically or logically from an organization. Data loss has become the largest problem in organizations today, and organizations are responsible for addressing this problem. A data breach is an incident where the confidentiality of information is compromised. This represents the unauthorized transmission of data to external recipients within the organization. Leaked data can be private in nature and can be considered confidential, and data loss is data loss due to deletion, system failure, etc. The greatest fear facing organizations today data loss/leakage.</a:t>
            </a:r>
            <a:endParaRPr lang="en-IN" sz="2200" dirty="0"/>
          </a:p>
        </p:txBody>
      </p:sp>
      <p:sp>
        <p:nvSpPr>
          <p:cNvPr id="1048595" name="Rectangle 21"/>
          <p:cNvSpPr/>
          <p:nvPr/>
        </p:nvSpPr>
        <p:spPr>
          <a:xfrm>
            <a:off x="406169" y="2481980"/>
            <a:ext cx="2689839" cy="646331"/>
          </a:xfrm>
          <a:prstGeom prst="rect">
            <a:avLst/>
          </a:prstGeom>
        </p:spPr>
        <p:txBody>
          <a:bodyPr wrap="none">
            <a:spAutoFit/>
          </a:bodyPr>
          <a:lstStyle/>
          <a:p>
            <a:pPr algn="ctr"/>
            <a:r>
              <a:rPr lang="en-US"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Introduction</a:t>
            </a:r>
          </a:p>
        </p:txBody>
      </p:sp>
      <p:sp>
        <p:nvSpPr>
          <p:cNvPr id="1048596" name="Text Placeholder 68"/>
          <p:cNvSpPr txBox="1"/>
          <p:nvPr/>
        </p:nvSpPr>
        <p:spPr>
          <a:xfrm>
            <a:off x="10711542" y="23383399"/>
            <a:ext cx="10342419" cy="3114803"/>
          </a:xfrm>
          <a:prstGeom prst="rect">
            <a:avLst/>
          </a:prstGeom>
          <a:noFill/>
          <a:ln w="15875">
            <a:solidFill>
              <a:schemeClr val="accent1">
                <a:shade val="50000"/>
              </a:schemeClr>
            </a:solidFill>
          </a:ln>
        </p:spPr>
        <p:txBody>
          <a:bodyPr>
            <a:noAutofit/>
          </a:bodyPr>
          <a:lstStyle>
            <a:defPPr>
              <a:defRPr lang="en-US"/>
            </a:defPPr>
            <a:lvl1pPr indent="0" defTabSz="2138324">
              <a:lnSpc>
                <a:spcPct val="90000"/>
              </a:lnSpc>
              <a:spcBef>
                <a:spcPts val="2339"/>
              </a:spcBef>
              <a:buFont typeface="Arial" panose="020B0604020202020204" pitchFamily="34" charset="0"/>
              <a:buNone/>
              <a:defRPr sz="2400"/>
            </a:lvl1pPr>
            <a:lvl2pPr marL="1603743" indent="-534581" defTabSz="2138324">
              <a:lnSpc>
                <a:spcPct val="90000"/>
              </a:lnSpc>
              <a:spcBef>
                <a:spcPts val="1169"/>
              </a:spcBef>
              <a:buFont typeface="Arial" panose="020B0604020202020204" pitchFamily="34" charset="0"/>
              <a:buChar char="•"/>
              <a:defRPr sz="5612"/>
            </a:lvl2pPr>
            <a:lvl3pPr marL="2672906" indent="-534581" defTabSz="2138324">
              <a:lnSpc>
                <a:spcPct val="90000"/>
              </a:lnSpc>
              <a:spcBef>
                <a:spcPts val="1169"/>
              </a:spcBef>
              <a:buFont typeface="Arial" panose="020B0604020202020204" pitchFamily="34" charset="0"/>
              <a:buChar char="•"/>
              <a:defRPr sz="4677"/>
            </a:lvl3pPr>
            <a:lvl4pPr marL="3742068" indent="-534581" defTabSz="2138324">
              <a:lnSpc>
                <a:spcPct val="90000"/>
              </a:lnSpc>
              <a:spcBef>
                <a:spcPts val="1169"/>
              </a:spcBef>
              <a:buFont typeface="Arial" panose="020B0604020202020204" pitchFamily="34" charset="0"/>
              <a:buChar char="•"/>
              <a:defRPr sz="4209"/>
            </a:lvl4pPr>
            <a:lvl5pPr marL="4811230" indent="-534581" defTabSz="2138324">
              <a:lnSpc>
                <a:spcPct val="90000"/>
              </a:lnSpc>
              <a:spcBef>
                <a:spcPts val="1169"/>
              </a:spcBef>
              <a:buFont typeface="Arial" panose="020B0604020202020204" pitchFamily="34" charset="0"/>
              <a:buChar char="•"/>
              <a:defRPr sz="4209"/>
            </a:lvl5pPr>
            <a:lvl6pPr marL="5880392" indent="-534581" defTabSz="2138324">
              <a:lnSpc>
                <a:spcPct val="90000"/>
              </a:lnSpc>
              <a:spcBef>
                <a:spcPts val="1169"/>
              </a:spcBef>
              <a:buFont typeface="Arial" panose="020B0604020202020204" pitchFamily="34" charset="0"/>
              <a:buChar char="•"/>
              <a:defRPr sz="4209"/>
            </a:lvl6pPr>
            <a:lvl7pPr marL="6949554" indent="-534581" defTabSz="2138324">
              <a:lnSpc>
                <a:spcPct val="90000"/>
              </a:lnSpc>
              <a:spcBef>
                <a:spcPts val="1169"/>
              </a:spcBef>
              <a:buFont typeface="Arial" panose="020B0604020202020204" pitchFamily="34" charset="0"/>
              <a:buChar char="•"/>
              <a:defRPr sz="4209"/>
            </a:lvl7pPr>
            <a:lvl8pPr marL="8018717" indent="-534581" defTabSz="2138324">
              <a:lnSpc>
                <a:spcPct val="90000"/>
              </a:lnSpc>
              <a:spcBef>
                <a:spcPts val="1169"/>
              </a:spcBef>
              <a:buFont typeface="Arial" panose="020B0604020202020204" pitchFamily="34" charset="0"/>
              <a:buChar char="•"/>
              <a:defRPr sz="4209"/>
            </a:lvl8pPr>
            <a:lvl9pPr marL="9087879" indent="-534581" defTabSz="2138324">
              <a:lnSpc>
                <a:spcPct val="90000"/>
              </a:lnSpc>
              <a:spcBef>
                <a:spcPts val="1169"/>
              </a:spcBef>
              <a:buFont typeface="Arial" panose="020B0604020202020204" pitchFamily="34" charset="0"/>
              <a:buChar char="•"/>
              <a:defRPr sz="4209"/>
            </a:lvl9pPr>
          </a:lstStyle>
          <a:p>
            <a:pPr marL="139065" marR="625475" indent="202565" algn="just">
              <a:lnSpc>
                <a:spcPct val="100000"/>
              </a:lnSpc>
              <a:spcBef>
                <a:spcPts val="745"/>
              </a:spcBef>
              <a:spcAft>
                <a:spcPts val="0"/>
              </a:spcAft>
            </a:pPr>
            <a:r>
              <a:rPr lang="en-US" sz="2200" dirty="0">
                <a:latin typeface="Century Schoolbook" panose="02040604050505020304" pitchFamily="18" charset="0"/>
                <a:ea typeface="Times New Roman" panose="02020603050405020304" pitchFamily="18" charset="0"/>
              </a:rPr>
              <a:t>In a perfect world, there would be no need to hand over sensitive data to agents that may unknowingly or maliciously leak it. And even if we had to hand over sensitive data, in a perfect world, we could watermark each object so that we could trace its origins with absolute certainty. When comparing to related operations, the other methods focus more on data leaks occurring at the application level. Going forward, we would like to expand our investigation by discovering potential data breaches in other cloud components such as block storage, API requests, and telemetry.</a:t>
            </a:r>
            <a:endParaRPr lang="en-IN" sz="2200" dirty="0">
              <a:effectLst/>
              <a:latin typeface="Century Schoolbook" panose="02040604050505020304" pitchFamily="18" charset="0"/>
              <a:ea typeface="Times New Roman" panose="02020603050405020304" pitchFamily="18" charset="0"/>
            </a:endParaRPr>
          </a:p>
        </p:txBody>
      </p:sp>
      <p:sp>
        <p:nvSpPr>
          <p:cNvPr id="1048597" name="Rectangle 27"/>
          <p:cNvSpPr/>
          <p:nvPr/>
        </p:nvSpPr>
        <p:spPr>
          <a:xfrm>
            <a:off x="10788168" y="26536360"/>
            <a:ext cx="10362150" cy="3385542"/>
          </a:xfrm>
          <a:prstGeom prst="rect">
            <a:avLst/>
          </a:prstGeom>
        </p:spPr>
        <p:txBody>
          <a:bodyPr wrap="square">
            <a:spAutoFit/>
          </a:bodyPr>
          <a:lstStyle/>
          <a:p>
            <a:r>
              <a:rPr lang="en-US"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References</a:t>
            </a:r>
          </a:p>
          <a:p>
            <a:endParaRPr lang="en-US"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r>
              <a:rPr lang="en-US" sz="2200" dirty="0">
                <a:latin typeface="Century Schoolbook" panose="02040604050505020304" pitchFamily="18" charset="0"/>
              </a:rPr>
              <a:t>[1] Chaudhary, H., Chaudhary, H., &amp; Sharma, A. K. (2022). Optimized Genetic Algorithm and Extended Diffie Hellman as an Effectual Approach for DOS-Attack Detection in Cloud. International Journal of Software Engineering and Computer Systems, 8(1), 69-78.</a:t>
            </a:r>
          </a:p>
          <a:p>
            <a:endParaRPr lang="en-US" sz="2200" dirty="0">
              <a:latin typeface="Century Schoolbook" panose="02040604050505020304" pitchFamily="18" charset="0"/>
            </a:endParaRPr>
          </a:p>
          <a:p>
            <a:r>
              <a:rPr lang="en-US" sz="2200" dirty="0">
                <a:latin typeface="Century Schoolbook" panose="02040604050505020304" pitchFamily="18" charset="0"/>
              </a:rPr>
              <a:t>[2] Rishabh Singh, V Gokul </a:t>
            </a:r>
            <a:r>
              <a:rPr lang="en-US" sz="2200" dirty="0" err="1">
                <a:latin typeface="Century Schoolbook" panose="02040604050505020304" pitchFamily="18" charset="0"/>
              </a:rPr>
              <a:t>Rajan</a:t>
            </a:r>
            <a:r>
              <a:rPr lang="en-US" sz="2200" dirty="0">
                <a:latin typeface="Century Schoolbook" panose="02040604050505020304" pitchFamily="18" charset="0"/>
              </a:rPr>
              <a:t>, </a:t>
            </a:r>
            <a:r>
              <a:rPr lang="en-US" sz="2200" dirty="0" err="1">
                <a:latin typeface="Century Schoolbook" panose="02040604050505020304" pitchFamily="18" charset="0"/>
              </a:rPr>
              <a:t>Galgotias</a:t>
            </a:r>
            <a:r>
              <a:rPr lang="en-US" sz="2200" dirty="0">
                <a:latin typeface="Century Schoolbook" panose="02040604050505020304" pitchFamily="18" charset="0"/>
              </a:rPr>
              <a:t> University, U.P. </a:t>
            </a:r>
            <a:r>
              <a:rPr lang="en-US" sz="2200" dirty="0" err="1">
                <a:latin typeface="Century Schoolbook" panose="02040604050505020304" pitchFamily="18" charset="0"/>
              </a:rPr>
              <a:t>India,May</a:t>
            </a:r>
            <a:r>
              <a:rPr lang="en-US" sz="2200" dirty="0">
                <a:latin typeface="Century Schoolbook" panose="02040604050505020304" pitchFamily="18" charset="0"/>
              </a:rPr>
              <a:t> 2022, ‘Data Leakage and Security on Cloud Computing’, vol. 127, no. 1-2.</a:t>
            </a:r>
            <a:endParaRPr lang="en-US" sz="3600" dirty="0"/>
          </a:p>
        </p:txBody>
      </p:sp>
      <p:sp>
        <p:nvSpPr>
          <p:cNvPr id="1048598" name="Rectangle 28"/>
          <p:cNvSpPr/>
          <p:nvPr/>
        </p:nvSpPr>
        <p:spPr>
          <a:xfrm>
            <a:off x="10833759" y="22741062"/>
            <a:ext cx="2390399" cy="646331"/>
          </a:xfrm>
          <a:prstGeom prst="rect">
            <a:avLst/>
          </a:prstGeom>
        </p:spPr>
        <p:txBody>
          <a:bodyPr wrap="none">
            <a:spAutoFit/>
          </a:bodyPr>
          <a:lstStyle/>
          <a:p>
            <a:pPr algn="ctr"/>
            <a:r>
              <a:rPr lang="en-US"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p>
        </p:txBody>
      </p:sp>
      <p:sp>
        <p:nvSpPr>
          <p:cNvPr id="1048600" name="Rectangle 24"/>
          <p:cNvSpPr/>
          <p:nvPr/>
        </p:nvSpPr>
        <p:spPr>
          <a:xfrm>
            <a:off x="368186" y="6415003"/>
            <a:ext cx="2364750" cy="646331"/>
          </a:xfrm>
          <a:prstGeom prst="rect">
            <a:avLst/>
          </a:prstGeom>
        </p:spPr>
        <p:txBody>
          <a:bodyPr wrap="none">
            <a:spAutoFit/>
          </a:bodyPr>
          <a:lstStyle/>
          <a:p>
            <a:pPr algn="ctr"/>
            <a:r>
              <a:rPr lang="en-US"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Motivation</a:t>
            </a:r>
          </a:p>
        </p:txBody>
      </p:sp>
      <p:pic>
        <p:nvPicPr>
          <p:cNvPr id="2097157" name="Picture 8"/>
          <p:cNvPicPr>
            <a:picLocks noChangeAspect="1" noChangeArrowheads="1"/>
          </p:cNvPicPr>
          <p:nvPr/>
        </p:nvPicPr>
        <p:blipFill>
          <a:blip r:embed="rId2"/>
          <a:srcRect/>
          <a:stretch>
            <a:fillRect/>
          </a:stretch>
        </p:blipFill>
        <p:spPr bwMode="auto">
          <a:xfrm>
            <a:off x="777240" y="617220"/>
            <a:ext cx="1432560" cy="1577340"/>
          </a:xfrm>
          <a:prstGeom prst="rect">
            <a:avLst/>
          </a:prstGeom>
          <a:noFill/>
          <a:ln w="9525">
            <a:noFill/>
            <a:miter lim="800000"/>
            <a:headEnd/>
            <a:tailEnd/>
          </a:ln>
          <a:effectLst/>
        </p:spPr>
      </p:pic>
      <p:pic>
        <p:nvPicPr>
          <p:cNvPr id="14" name="Content Placeholder 14">
            <a:extLst>
              <a:ext uri="{FF2B5EF4-FFF2-40B4-BE49-F238E27FC236}">
                <a16:creationId xmlns:a16="http://schemas.microsoft.com/office/drawing/2014/main" id="{F1BFF607-B15B-D196-DECB-91962EB8E0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2625" y="21757153"/>
            <a:ext cx="8938949" cy="4213590"/>
          </a:xfrm>
          <a:prstGeom prst="rect">
            <a:avLst/>
          </a:prstGeom>
        </p:spPr>
      </p:pic>
      <p:sp>
        <p:nvSpPr>
          <p:cNvPr id="25" name="Rectangle 2">
            <a:extLst>
              <a:ext uri="{FF2B5EF4-FFF2-40B4-BE49-F238E27FC236}">
                <a16:creationId xmlns:a16="http://schemas.microsoft.com/office/drawing/2014/main" id="{3622391F-B55A-425C-BE42-9E8619F58D70}"/>
              </a:ext>
            </a:extLst>
          </p:cNvPr>
          <p:cNvSpPr/>
          <p:nvPr/>
        </p:nvSpPr>
        <p:spPr>
          <a:xfrm>
            <a:off x="4176045" y="26204823"/>
            <a:ext cx="3192925" cy="523220"/>
          </a:xfrm>
          <a:prstGeom prst="rect">
            <a:avLst/>
          </a:prstGeom>
        </p:spPr>
        <p:txBody>
          <a:bodyPr wrap="none">
            <a:spAutoFit/>
          </a:bodyPr>
          <a:lstStyle/>
          <a:p>
            <a:r>
              <a:rPr lang="en-AU" sz="2800" dirty="0">
                <a:latin typeface="Times New Roman" panose="02020603050405020304" pitchFamily="18" charset="0"/>
                <a:cs typeface="Times New Roman" panose="02020603050405020304" pitchFamily="18" charset="0"/>
              </a:rPr>
              <a:t>System Architecture </a:t>
            </a:r>
            <a:endParaRPr lang="en-US" sz="28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7B808BD-34FF-450D-9048-FB3DE4D99CC3}"/>
              </a:ext>
            </a:extLst>
          </p:cNvPr>
          <p:cNvPicPr>
            <a:picLocks noChangeAspect="1"/>
          </p:cNvPicPr>
          <p:nvPr/>
        </p:nvPicPr>
        <p:blipFill>
          <a:blip r:embed="rId4"/>
          <a:stretch>
            <a:fillRect/>
          </a:stretch>
        </p:blipFill>
        <p:spPr>
          <a:xfrm>
            <a:off x="12393671" y="5143363"/>
            <a:ext cx="7159248" cy="4633345"/>
          </a:xfrm>
          <a:prstGeom prst="rect">
            <a:avLst/>
          </a:prstGeom>
        </p:spPr>
      </p:pic>
      <p:sp>
        <p:nvSpPr>
          <p:cNvPr id="27" name="Rectangle 2">
            <a:extLst>
              <a:ext uri="{FF2B5EF4-FFF2-40B4-BE49-F238E27FC236}">
                <a16:creationId xmlns:a16="http://schemas.microsoft.com/office/drawing/2014/main" id="{2214BA0C-AE46-479E-A27B-F7587309FD32}"/>
              </a:ext>
            </a:extLst>
          </p:cNvPr>
          <p:cNvSpPr/>
          <p:nvPr/>
        </p:nvSpPr>
        <p:spPr>
          <a:xfrm>
            <a:off x="15064989" y="9817949"/>
            <a:ext cx="1808508" cy="523220"/>
          </a:xfrm>
          <a:prstGeom prst="rect">
            <a:avLst/>
          </a:prstGeom>
        </p:spPr>
        <p:txBody>
          <a:bodyPr wrap="none">
            <a:spAutoFit/>
          </a:bodyPr>
          <a:lstStyle/>
          <a:p>
            <a:r>
              <a:rPr lang="en-AU" sz="2800" dirty="0">
                <a:latin typeface="Times New Roman" panose="02020603050405020304" pitchFamily="18" charset="0"/>
                <a:cs typeface="Times New Roman" panose="02020603050405020304" pitchFamily="18" charset="0"/>
              </a:rPr>
              <a:t>Login page</a:t>
            </a:r>
            <a:endParaRPr lang="en-US" sz="28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C6A4717-F02F-4748-BBD9-771D904542F4}"/>
              </a:ext>
            </a:extLst>
          </p:cNvPr>
          <p:cNvPicPr>
            <a:picLocks noChangeAspect="1"/>
          </p:cNvPicPr>
          <p:nvPr/>
        </p:nvPicPr>
        <p:blipFill>
          <a:blip r:embed="rId5"/>
          <a:stretch>
            <a:fillRect/>
          </a:stretch>
        </p:blipFill>
        <p:spPr>
          <a:xfrm>
            <a:off x="12378734" y="10428360"/>
            <a:ext cx="7256811" cy="5233770"/>
          </a:xfrm>
          <a:prstGeom prst="rect">
            <a:avLst/>
          </a:prstGeom>
        </p:spPr>
      </p:pic>
      <p:sp>
        <p:nvSpPr>
          <p:cNvPr id="29" name="Rectangle 2">
            <a:extLst>
              <a:ext uri="{FF2B5EF4-FFF2-40B4-BE49-F238E27FC236}">
                <a16:creationId xmlns:a16="http://schemas.microsoft.com/office/drawing/2014/main" id="{FF42D37E-B72F-40F5-BC19-571695C789FC}"/>
              </a:ext>
            </a:extLst>
          </p:cNvPr>
          <p:cNvSpPr/>
          <p:nvPr/>
        </p:nvSpPr>
        <p:spPr>
          <a:xfrm>
            <a:off x="13633508" y="15741768"/>
            <a:ext cx="4747262" cy="523220"/>
          </a:xfrm>
          <a:prstGeom prst="rect">
            <a:avLst/>
          </a:prstGeom>
        </p:spPr>
        <p:txBody>
          <a:bodyPr wrap="none">
            <a:spAutoFit/>
          </a:bodyPr>
          <a:lstStyle/>
          <a:p>
            <a:r>
              <a:rPr lang="en-AU" sz="2800" dirty="0">
                <a:latin typeface="Times New Roman" panose="02020603050405020304" pitchFamily="18" charset="0"/>
                <a:cs typeface="Times New Roman" panose="02020603050405020304" pitchFamily="18" charset="0"/>
              </a:rPr>
              <a:t>User Activation in Admin panel</a:t>
            </a:r>
            <a:endParaRPr lang="en-US" sz="28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19176001-874D-48EB-BD2C-08AA3D0CB148}"/>
              </a:ext>
            </a:extLst>
          </p:cNvPr>
          <p:cNvPicPr>
            <a:picLocks noChangeAspect="1"/>
          </p:cNvPicPr>
          <p:nvPr/>
        </p:nvPicPr>
        <p:blipFill>
          <a:blip r:embed="rId6"/>
          <a:stretch>
            <a:fillRect/>
          </a:stretch>
        </p:blipFill>
        <p:spPr>
          <a:xfrm>
            <a:off x="12319729" y="16538098"/>
            <a:ext cx="7315815" cy="5397400"/>
          </a:xfrm>
          <a:prstGeom prst="rect">
            <a:avLst/>
          </a:prstGeom>
        </p:spPr>
      </p:pic>
      <p:sp>
        <p:nvSpPr>
          <p:cNvPr id="32" name="Rectangle 2">
            <a:extLst>
              <a:ext uri="{FF2B5EF4-FFF2-40B4-BE49-F238E27FC236}">
                <a16:creationId xmlns:a16="http://schemas.microsoft.com/office/drawing/2014/main" id="{7F0ED8A0-3ADB-4E17-8F14-BD5A319E4B0F}"/>
              </a:ext>
            </a:extLst>
          </p:cNvPr>
          <p:cNvSpPr/>
          <p:nvPr/>
        </p:nvSpPr>
        <p:spPr>
          <a:xfrm>
            <a:off x="14311541" y="21928996"/>
            <a:ext cx="3607078" cy="523220"/>
          </a:xfrm>
          <a:prstGeom prst="rect">
            <a:avLst/>
          </a:prstGeom>
        </p:spPr>
        <p:txBody>
          <a:bodyPr wrap="none">
            <a:spAutoFit/>
          </a:bodyPr>
          <a:lstStyle/>
          <a:p>
            <a:r>
              <a:rPr lang="en-AU" sz="2800" dirty="0">
                <a:latin typeface="Times New Roman" panose="02020603050405020304" pitchFamily="18" charset="0"/>
                <a:cs typeface="Times New Roman" panose="02020603050405020304" pitchFamily="18" charset="0"/>
              </a:rPr>
              <a:t>Leak message detection</a:t>
            </a:r>
            <a:endParaRPr lang="en-US" sz="28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295</TotalTime>
  <Words>706</Words>
  <Application>Microsoft Office PowerPoint</Application>
  <PresentationFormat>Custom</PresentationFormat>
  <Paragraphs>75</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宋体</vt:lpstr>
      <vt:lpstr>Arial</vt:lpstr>
      <vt:lpstr>Calibri</vt:lpstr>
      <vt:lpstr>Calibri Light</vt:lpstr>
      <vt:lpstr>Century Schoolbook</vt:lpstr>
      <vt:lpstr>Times New Roman</vt:lpstr>
      <vt:lpstr>Wingdings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Jayasankar Variyar</dc:creator>
  <cp:lastModifiedBy>HARI PRASATH S</cp:lastModifiedBy>
  <cp:revision>24</cp:revision>
  <dcterms:created xsi:type="dcterms:W3CDTF">2016-03-27T19:32:15Z</dcterms:created>
  <dcterms:modified xsi:type="dcterms:W3CDTF">2023-05-16T09:01:22Z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ca56690092b544b6a7eca0cce964e60f</vt:lpwstr>
  </property>
</Properties>
</file>